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70"/>
  </p:notesMasterIdLst>
  <p:handoutMasterIdLst>
    <p:handoutMasterId r:id="rId71"/>
  </p:handoutMasterIdLst>
  <p:sldIdLst>
    <p:sldId id="393" r:id="rId7"/>
    <p:sldId id="494" r:id="rId8"/>
    <p:sldId id="495" r:id="rId9"/>
    <p:sldId id="503" r:id="rId10"/>
    <p:sldId id="448" r:id="rId11"/>
    <p:sldId id="447" r:id="rId12"/>
    <p:sldId id="409" r:id="rId13"/>
    <p:sldId id="405" r:id="rId14"/>
    <p:sldId id="445" r:id="rId15"/>
    <p:sldId id="446" r:id="rId16"/>
    <p:sldId id="491" r:id="rId17"/>
    <p:sldId id="492" r:id="rId18"/>
    <p:sldId id="493" r:id="rId19"/>
    <p:sldId id="450" r:id="rId20"/>
    <p:sldId id="504" r:id="rId21"/>
    <p:sldId id="464" r:id="rId22"/>
    <p:sldId id="511" r:id="rId23"/>
    <p:sldId id="512" r:id="rId24"/>
    <p:sldId id="465" r:id="rId25"/>
    <p:sldId id="474" r:id="rId26"/>
    <p:sldId id="470" r:id="rId27"/>
    <p:sldId id="469" r:id="rId28"/>
    <p:sldId id="472" r:id="rId29"/>
    <p:sldId id="473" r:id="rId30"/>
    <p:sldId id="451" r:id="rId31"/>
    <p:sldId id="480" r:id="rId32"/>
    <p:sldId id="466" r:id="rId33"/>
    <p:sldId id="496" r:id="rId34"/>
    <p:sldId id="463" r:id="rId35"/>
    <p:sldId id="479" r:id="rId36"/>
    <p:sldId id="467" r:id="rId37"/>
    <p:sldId id="482" r:id="rId38"/>
    <p:sldId id="490" r:id="rId39"/>
    <p:sldId id="471" r:id="rId40"/>
    <p:sldId id="468" r:id="rId41"/>
    <p:sldId id="510" r:id="rId42"/>
    <p:sldId id="452" r:id="rId43"/>
    <p:sldId id="509" r:id="rId44"/>
    <p:sldId id="454" r:id="rId45"/>
    <p:sldId id="476" r:id="rId46"/>
    <p:sldId id="477" r:id="rId47"/>
    <p:sldId id="458" r:id="rId48"/>
    <p:sldId id="513" r:id="rId49"/>
    <p:sldId id="475" r:id="rId50"/>
    <p:sldId id="455" r:id="rId51"/>
    <p:sldId id="498" r:id="rId52"/>
    <p:sldId id="456" r:id="rId53"/>
    <p:sldId id="478" r:id="rId54"/>
    <p:sldId id="457" r:id="rId55"/>
    <p:sldId id="499" r:id="rId56"/>
    <p:sldId id="459" r:id="rId57"/>
    <p:sldId id="500" r:id="rId58"/>
    <p:sldId id="514" r:id="rId59"/>
    <p:sldId id="515" r:id="rId60"/>
    <p:sldId id="460" r:id="rId61"/>
    <p:sldId id="501" r:id="rId62"/>
    <p:sldId id="461" r:id="rId63"/>
    <p:sldId id="516" r:id="rId64"/>
    <p:sldId id="517" r:id="rId65"/>
    <p:sldId id="518" r:id="rId66"/>
    <p:sldId id="519" r:id="rId67"/>
    <p:sldId id="520" r:id="rId68"/>
    <p:sldId id="416" r:id="rId69"/>
  </p:sldIdLst>
  <p:sldSz cx="9144000" cy="6858000" type="screen4x3"/>
  <p:notesSz cx="6858000" cy="9945688"/>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FFFFFF"/>
    <a:srgbClr val="FF0066"/>
    <a:srgbClr val="981D97"/>
    <a:srgbClr val="8C8D8D"/>
    <a:srgbClr val="F1F2F2"/>
    <a:srgbClr val="898989"/>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82" autoAdjust="0"/>
    <p:restoredTop sz="97691" autoAdjust="0"/>
  </p:normalViewPr>
  <p:slideViewPr>
    <p:cSldViewPr snapToGrid="0" snapToObjects="1" showGuides="1">
      <p:cViewPr>
        <p:scale>
          <a:sx n="90" d="100"/>
          <a:sy n="90" d="100"/>
        </p:scale>
        <p:origin x="-996" y="744"/>
      </p:cViewPr>
      <p:guideLst>
        <p:guide orient="horz"/>
        <p:guide orient="horz" pos="1659"/>
        <p:guide orient="horz" pos="3639"/>
        <p:guide orient="horz" pos="623"/>
        <p:guide orient="horz" pos="4085"/>
        <p:guide orient="horz" pos="1219"/>
        <p:guide orient="horz" pos="1989"/>
        <p:guide orient="horz" pos="2745"/>
        <p:guide orient="horz" pos="3759"/>
        <p:guide orient="horz" pos="4319"/>
        <p:guide orient="horz" pos="4199"/>
        <p:guide orient="horz" pos="3537"/>
        <p:guide pos="5759"/>
        <p:guide/>
        <p:guide pos="2880"/>
        <p:guide pos="2064"/>
        <p:guide pos="246"/>
        <p:guide pos="5513"/>
        <p:guide pos="4326"/>
        <p:guide pos="1296"/>
      </p:guideLst>
    </p:cSldViewPr>
  </p:slideViewPr>
  <p:outlineViewPr>
    <p:cViewPr>
      <p:scale>
        <a:sx n="33" d="100"/>
        <a:sy n="33" d="100"/>
      </p:scale>
      <p:origin x="0" y="2399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97" d="100"/>
          <a:sy n="97" d="100"/>
        </p:scale>
        <p:origin x="-882" y="-90"/>
      </p:cViewPr>
      <p:guideLst>
        <p:guide orient="horz" pos="3133"/>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 Type="http://schemas.openxmlformats.org/officeDocument/2006/relationships/slide" Target="slides/slide1.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F7F124-06D7-4F7F-A160-8E2655CF8E8B}"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9BF80F20-B763-4524-B7DB-282A4970AA9B}">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3200" dirty="0" smtClean="0"/>
            <a:t>Oracle Database</a:t>
          </a:r>
          <a:endParaRPr lang="en-US" sz="3200" dirty="0"/>
        </a:p>
      </dgm:t>
    </dgm:pt>
    <dgm:pt modelId="{647577AB-E00F-488A-8B93-7CF7FFD923AC}" type="parTrans" cxnId="{8B9A088D-508F-4191-96E1-5E429EB0921E}">
      <dgm:prSet/>
      <dgm:spPr/>
      <dgm:t>
        <a:bodyPr/>
        <a:lstStyle/>
        <a:p>
          <a:endParaRPr lang="en-US"/>
        </a:p>
      </dgm:t>
    </dgm:pt>
    <dgm:pt modelId="{F32F7371-C442-4325-B093-2F441B33E3DC}" type="sibTrans" cxnId="{8B9A088D-508F-4191-96E1-5E429EB0921E}">
      <dgm:prSet/>
      <dgm:spPr/>
      <dgm:t>
        <a:bodyPr/>
        <a:lstStyle/>
        <a:p>
          <a:endParaRPr lang="en-US"/>
        </a:p>
      </dgm:t>
    </dgm:pt>
    <dgm:pt modelId="{99ABB801-0639-4E1F-9C2F-1FB9E79435A4}">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2000" dirty="0" smtClean="0"/>
            <a:t>Origenate </a:t>
          </a:r>
        </a:p>
        <a:p>
          <a:r>
            <a:rPr lang="en-US" sz="2000" dirty="0" smtClean="0"/>
            <a:t>Schema</a:t>
          </a:r>
        </a:p>
        <a:p>
          <a:r>
            <a:rPr lang="en-US" sz="2000" dirty="0" err="1" smtClean="0"/>
            <a:t>statefarm</a:t>
          </a:r>
          <a:endParaRPr lang="en-US" sz="2000" dirty="0"/>
        </a:p>
      </dgm:t>
    </dgm:pt>
    <dgm:pt modelId="{AE87E213-3BE4-4860-909D-7822A2D332FF}" type="parTrans" cxnId="{E826C478-36D4-418D-A1DC-8CCDE99545CA}">
      <dgm:prSet/>
      <dgm:spPr/>
      <dgm:t>
        <a:bodyPr/>
        <a:lstStyle/>
        <a:p>
          <a:endParaRPr lang="en-US"/>
        </a:p>
      </dgm:t>
    </dgm:pt>
    <dgm:pt modelId="{FF3C6C85-232C-475C-BB21-21E5C77A2342}" type="sibTrans" cxnId="{E826C478-36D4-418D-A1DC-8CCDE99545CA}">
      <dgm:prSet/>
      <dgm:spPr/>
      <dgm:t>
        <a:bodyPr/>
        <a:lstStyle/>
        <a:p>
          <a:endParaRPr lang="en-US"/>
        </a:p>
      </dgm:t>
    </dgm:pt>
    <dgm:pt modelId="{CF3A41E9-F2D8-425E-B3C8-6DE12FD70FA7}">
      <dgm:prSet phldrT="[Text]" custT="1">
        <dgm:style>
          <a:lnRef idx="0">
            <a:schemeClr val="accent6"/>
          </a:lnRef>
          <a:fillRef idx="3">
            <a:schemeClr val="accent6"/>
          </a:fillRef>
          <a:effectRef idx="3">
            <a:schemeClr val="accent6"/>
          </a:effectRef>
          <a:fontRef idx="minor">
            <a:schemeClr val="lt1"/>
          </a:fontRef>
        </dgm:style>
      </dgm:prSet>
      <dgm:spPr/>
      <dgm:t>
        <a:bodyPr/>
        <a:lstStyle/>
        <a:p>
          <a:r>
            <a:rPr lang="en-US" sz="2000" dirty="0" smtClean="0"/>
            <a:t>Evaluate </a:t>
          </a:r>
        </a:p>
        <a:p>
          <a:r>
            <a:rPr lang="en-US" sz="2000" dirty="0" smtClean="0"/>
            <a:t>Schema</a:t>
          </a:r>
        </a:p>
        <a:p>
          <a:r>
            <a:rPr lang="en-US" sz="2000" dirty="0" err="1" smtClean="0"/>
            <a:t>eval_statefarm</a:t>
          </a:r>
          <a:endParaRPr lang="en-US" sz="2000" dirty="0"/>
        </a:p>
      </dgm:t>
    </dgm:pt>
    <dgm:pt modelId="{961C949A-081D-40A1-837C-F87E010EA506}" type="parTrans" cxnId="{B1C550D3-FDCC-40FB-BA40-1F2A7A233113}">
      <dgm:prSet/>
      <dgm:spPr/>
      <dgm:t>
        <a:bodyPr/>
        <a:lstStyle/>
        <a:p>
          <a:endParaRPr lang="en-US"/>
        </a:p>
      </dgm:t>
    </dgm:pt>
    <dgm:pt modelId="{40005DFD-2B92-4B56-8392-A0F7A7E27B85}" type="sibTrans" cxnId="{B1C550D3-FDCC-40FB-BA40-1F2A7A233113}">
      <dgm:prSet/>
      <dgm:spPr/>
      <dgm:t>
        <a:bodyPr/>
        <a:lstStyle/>
        <a:p>
          <a:endParaRPr lang="en-US"/>
        </a:p>
      </dgm:t>
    </dgm:pt>
    <dgm:pt modelId="{5074661C-3A0C-4CA1-AAB5-FDC75308450D}" type="pres">
      <dgm:prSet presAssocID="{53F7F124-06D7-4F7F-A160-8E2655CF8E8B}" presName="composite" presStyleCnt="0">
        <dgm:presLayoutVars>
          <dgm:chMax val="1"/>
          <dgm:dir/>
          <dgm:resizeHandles val="exact"/>
        </dgm:presLayoutVars>
      </dgm:prSet>
      <dgm:spPr/>
      <dgm:t>
        <a:bodyPr/>
        <a:lstStyle/>
        <a:p>
          <a:endParaRPr lang="en-US"/>
        </a:p>
      </dgm:t>
    </dgm:pt>
    <dgm:pt modelId="{E66719E7-728A-4FFF-A0CB-A77F4448A56C}" type="pres">
      <dgm:prSet presAssocID="{9BF80F20-B763-4524-B7DB-282A4970AA9B}" presName="roof" presStyleLbl="dkBgShp" presStyleIdx="0" presStyleCnt="2" custLinFactNeighborX="-795"/>
      <dgm:spPr/>
      <dgm:t>
        <a:bodyPr/>
        <a:lstStyle/>
        <a:p>
          <a:endParaRPr lang="en-US"/>
        </a:p>
      </dgm:t>
    </dgm:pt>
    <dgm:pt modelId="{C7CE8594-42A4-432C-BE04-430489694491}" type="pres">
      <dgm:prSet presAssocID="{9BF80F20-B763-4524-B7DB-282A4970AA9B}" presName="pillars" presStyleCnt="0"/>
      <dgm:spPr/>
    </dgm:pt>
    <dgm:pt modelId="{081A1682-B83A-4AA4-94FF-362D667482BC}" type="pres">
      <dgm:prSet presAssocID="{9BF80F20-B763-4524-B7DB-282A4970AA9B}" presName="pillar1" presStyleLbl="node1" presStyleIdx="0" presStyleCnt="2">
        <dgm:presLayoutVars>
          <dgm:bulletEnabled val="1"/>
        </dgm:presLayoutVars>
      </dgm:prSet>
      <dgm:spPr/>
      <dgm:t>
        <a:bodyPr/>
        <a:lstStyle/>
        <a:p>
          <a:endParaRPr lang="en-US"/>
        </a:p>
      </dgm:t>
    </dgm:pt>
    <dgm:pt modelId="{EE244ACF-1042-42B0-B7C0-0FF8A727C82F}" type="pres">
      <dgm:prSet presAssocID="{CF3A41E9-F2D8-425E-B3C8-6DE12FD70FA7}" presName="pillarX" presStyleLbl="node1" presStyleIdx="1" presStyleCnt="2">
        <dgm:presLayoutVars>
          <dgm:bulletEnabled val="1"/>
        </dgm:presLayoutVars>
      </dgm:prSet>
      <dgm:spPr/>
      <dgm:t>
        <a:bodyPr/>
        <a:lstStyle/>
        <a:p>
          <a:endParaRPr lang="en-US"/>
        </a:p>
      </dgm:t>
    </dgm:pt>
    <dgm:pt modelId="{410A3338-56D1-46F3-BEE2-7F46BE7D2934}" type="pres">
      <dgm:prSet presAssocID="{9BF80F20-B763-4524-B7DB-282A4970AA9B}" presName="base" presStyleLbl="dkBgShp" presStyleIdx="1" presStyleCnt="2">
        <dgm:style>
          <a:lnRef idx="0">
            <a:schemeClr val="accent4"/>
          </a:lnRef>
          <a:fillRef idx="3">
            <a:schemeClr val="accent4"/>
          </a:fillRef>
          <a:effectRef idx="3">
            <a:schemeClr val="accent4"/>
          </a:effectRef>
          <a:fontRef idx="minor">
            <a:schemeClr val="lt1"/>
          </a:fontRef>
        </dgm:style>
      </dgm:prSet>
      <dgm:spPr/>
    </dgm:pt>
  </dgm:ptLst>
  <dgm:cxnLst>
    <dgm:cxn modelId="{5B8D868D-CDBF-4B2A-86E3-716B3E15BE3C}" type="presOf" srcId="{CF3A41E9-F2D8-425E-B3C8-6DE12FD70FA7}" destId="{EE244ACF-1042-42B0-B7C0-0FF8A727C82F}" srcOrd="0" destOrd="0" presId="urn:microsoft.com/office/officeart/2005/8/layout/hList3"/>
    <dgm:cxn modelId="{E826C478-36D4-418D-A1DC-8CCDE99545CA}" srcId="{9BF80F20-B763-4524-B7DB-282A4970AA9B}" destId="{99ABB801-0639-4E1F-9C2F-1FB9E79435A4}" srcOrd="0" destOrd="0" parTransId="{AE87E213-3BE4-4860-909D-7822A2D332FF}" sibTransId="{FF3C6C85-232C-475C-BB21-21E5C77A2342}"/>
    <dgm:cxn modelId="{B1C550D3-FDCC-40FB-BA40-1F2A7A233113}" srcId="{9BF80F20-B763-4524-B7DB-282A4970AA9B}" destId="{CF3A41E9-F2D8-425E-B3C8-6DE12FD70FA7}" srcOrd="1" destOrd="0" parTransId="{961C949A-081D-40A1-837C-F87E010EA506}" sibTransId="{40005DFD-2B92-4B56-8392-A0F7A7E27B85}"/>
    <dgm:cxn modelId="{8B9A088D-508F-4191-96E1-5E429EB0921E}" srcId="{53F7F124-06D7-4F7F-A160-8E2655CF8E8B}" destId="{9BF80F20-B763-4524-B7DB-282A4970AA9B}" srcOrd="0" destOrd="0" parTransId="{647577AB-E00F-488A-8B93-7CF7FFD923AC}" sibTransId="{F32F7371-C442-4325-B093-2F441B33E3DC}"/>
    <dgm:cxn modelId="{AE76CB2A-66F3-4040-86EE-D770AFB4A663}" type="presOf" srcId="{9BF80F20-B763-4524-B7DB-282A4970AA9B}" destId="{E66719E7-728A-4FFF-A0CB-A77F4448A56C}" srcOrd="0" destOrd="0" presId="urn:microsoft.com/office/officeart/2005/8/layout/hList3"/>
    <dgm:cxn modelId="{4A8842A5-B97B-41C4-8C22-F10E1477E949}" type="presOf" srcId="{99ABB801-0639-4E1F-9C2F-1FB9E79435A4}" destId="{081A1682-B83A-4AA4-94FF-362D667482BC}" srcOrd="0" destOrd="0" presId="urn:microsoft.com/office/officeart/2005/8/layout/hList3"/>
    <dgm:cxn modelId="{9E125129-1077-4F01-9518-D3E1201098CD}" type="presOf" srcId="{53F7F124-06D7-4F7F-A160-8E2655CF8E8B}" destId="{5074661C-3A0C-4CA1-AAB5-FDC75308450D}" srcOrd="0" destOrd="0" presId="urn:microsoft.com/office/officeart/2005/8/layout/hList3"/>
    <dgm:cxn modelId="{40A7CED9-CCC0-44C2-887F-FD355750E7CE}" type="presParOf" srcId="{5074661C-3A0C-4CA1-AAB5-FDC75308450D}" destId="{E66719E7-728A-4FFF-A0CB-A77F4448A56C}" srcOrd="0" destOrd="0" presId="urn:microsoft.com/office/officeart/2005/8/layout/hList3"/>
    <dgm:cxn modelId="{5CE3702C-9ADA-4162-81C1-10D635FBD85E}" type="presParOf" srcId="{5074661C-3A0C-4CA1-AAB5-FDC75308450D}" destId="{C7CE8594-42A4-432C-BE04-430489694491}" srcOrd="1" destOrd="0" presId="urn:microsoft.com/office/officeart/2005/8/layout/hList3"/>
    <dgm:cxn modelId="{976C01F1-2535-49B7-9473-C2269282123B}" type="presParOf" srcId="{C7CE8594-42A4-432C-BE04-430489694491}" destId="{081A1682-B83A-4AA4-94FF-362D667482BC}" srcOrd="0" destOrd="0" presId="urn:microsoft.com/office/officeart/2005/8/layout/hList3"/>
    <dgm:cxn modelId="{CBE4B1DC-B10A-47FE-8D92-57F12DCA911F}" type="presParOf" srcId="{C7CE8594-42A4-432C-BE04-430489694491}" destId="{EE244ACF-1042-42B0-B7C0-0FF8A727C82F}" srcOrd="1" destOrd="0" presId="urn:microsoft.com/office/officeart/2005/8/layout/hList3"/>
    <dgm:cxn modelId="{6CCAAB30-F127-4A5B-A4BC-A7FE0A2B4619}" type="presParOf" srcId="{5074661C-3A0C-4CA1-AAB5-FDC75308450D}" destId="{410A3338-56D1-46F3-BEE2-7F46BE7D2934}"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D465EF-D19C-4E8C-9B1B-FB8FC96C862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7432D3C-0487-44EB-B43B-68F152169E26}">
      <dgm:prSet phldrT="[Text]" custT="1">
        <dgm:style>
          <a:lnRef idx="1">
            <a:schemeClr val="accent5"/>
          </a:lnRef>
          <a:fillRef idx="3">
            <a:schemeClr val="accent5"/>
          </a:fillRef>
          <a:effectRef idx="2">
            <a:schemeClr val="accent5"/>
          </a:effectRef>
          <a:fontRef idx="minor">
            <a:schemeClr val="lt1"/>
          </a:fontRef>
        </dgm:style>
      </dgm:prSet>
      <dgm:spPr/>
      <dgm:t>
        <a:bodyPr/>
        <a:lstStyle/>
        <a:p>
          <a:r>
            <a:rPr lang="en-US" sz="2400" dirty="0" err="1" smtClean="0"/>
            <a:t>origenate</a:t>
          </a:r>
          <a:endParaRPr lang="en-US" sz="2400" dirty="0"/>
        </a:p>
      </dgm:t>
    </dgm:pt>
    <dgm:pt modelId="{2E124EB1-C896-4BBE-B46D-B471E341DD95}" type="parTrans" cxnId="{0AEBE20E-24AB-4373-A292-F38BF4761E7D}">
      <dgm:prSet/>
      <dgm:spPr/>
      <dgm:t>
        <a:bodyPr/>
        <a:lstStyle/>
        <a:p>
          <a:endParaRPr lang="en-US"/>
        </a:p>
      </dgm:t>
    </dgm:pt>
    <dgm:pt modelId="{C7E1759F-F75F-44A2-A8BB-C63DF3F15C99}" type="sibTrans" cxnId="{0AEBE20E-24AB-4373-A292-F38BF4761E7D}">
      <dgm:prSet/>
      <dgm:spPr/>
      <dgm:t>
        <a:bodyPr/>
        <a:lstStyle/>
        <a:p>
          <a:endParaRPr lang="en-US"/>
        </a:p>
      </dgm:t>
    </dgm:pt>
    <dgm:pt modelId="{B8716752-FF43-43CC-AD21-06A46F6BC472}">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2400" dirty="0" smtClean="0"/>
            <a:t>evaluate</a:t>
          </a:r>
          <a:endParaRPr lang="en-US" sz="2400" dirty="0"/>
        </a:p>
      </dgm:t>
    </dgm:pt>
    <dgm:pt modelId="{39388AC0-DC84-4AAA-9CC1-4EB2392457E4}" type="parTrans" cxnId="{3CDB6926-E305-4FC6-8194-37429D5F945E}">
      <dgm:prSet/>
      <dgm:spPr/>
      <dgm:t>
        <a:bodyPr/>
        <a:lstStyle/>
        <a:p>
          <a:endParaRPr lang="en-US"/>
        </a:p>
      </dgm:t>
    </dgm:pt>
    <dgm:pt modelId="{A23A2DE1-99D2-40B5-B6F6-AEA65728D03A}" type="sibTrans" cxnId="{3CDB6926-E305-4FC6-8194-37429D5F945E}">
      <dgm:prSet/>
      <dgm:spPr/>
      <dgm:t>
        <a:bodyPr/>
        <a:lstStyle/>
        <a:p>
          <a:endParaRPr lang="en-US"/>
        </a:p>
      </dgm:t>
    </dgm:pt>
    <dgm:pt modelId="{5D9CA071-141E-47B8-8296-204A906163B7}">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2400" dirty="0" smtClean="0"/>
            <a:t>SafeNet</a:t>
          </a:r>
          <a:br>
            <a:rPr lang="en-US" sz="2400" dirty="0" smtClean="0"/>
          </a:br>
          <a:r>
            <a:rPr lang="en-US" sz="2400" dirty="0" smtClean="0"/>
            <a:t>Appliance</a:t>
          </a:r>
          <a:endParaRPr lang="en-US" sz="2400" dirty="0"/>
        </a:p>
      </dgm:t>
    </dgm:pt>
    <dgm:pt modelId="{8EE293FB-E008-4701-AF0B-373FA94532BE}" type="parTrans" cxnId="{D7726CBA-967B-4C96-92EF-4355F996A357}">
      <dgm:prSet/>
      <dgm:spPr/>
      <dgm:t>
        <a:bodyPr/>
        <a:lstStyle/>
        <a:p>
          <a:endParaRPr lang="en-US"/>
        </a:p>
      </dgm:t>
    </dgm:pt>
    <dgm:pt modelId="{3AC94E36-93C2-4EE6-85A2-BCA0FB77F4F4}" type="sibTrans" cxnId="{D7726CBA-967B-4C96-92EF-4355F996A357}">
      <dgm:prSet/>
      <dgm:spPr/>
      <dgm:t>
        <a:bodyPr/>
        <a:lstStyle/>
        <a:p>
          <a:endParaRPr lang="en-US"/>
        </a:p>
      </dgm:t>
    </dgm:pt>
    <dgm:pt modelId="{710474AC-2C4B-4D67-862E-DD92A75F5294}" type="pres">
      <dgm:prSet presAssocID="{E6D465EF-D19C-4E8C-9B1B-FB8FC96C862E}" presName="diagram" presStyleCnt="0">
        <dgm:presLayoutVars>
          <dgm:dir/>
          <dgm:resizeHandles val="exact"/>
        </dgm:presLayoutVars>
      </dgm:prSet>
      <dgm:spPr/>
      <dgm:t>
        <a:bodyPr/>
        <a:lstStyle/>
        <a:p>
          <a:endParaRPr lang="en-US"/>
        </a:p>
      </dgm:t>
    </dgm:pt>
    <dgm:pt modelId="{6A6BB33E-AE6D-4B48-A2DB-E48897C84CF5}" type="pres">
      <dgm:prSet presAssocID="{F7432D3C-0487-44EB-B43B-68F152169E26}" presName="node" presStyleLbl="node1" presStyleIdx="0" presStyleCnt="3">
        <dgm:presLayoutVars>
          <dgm:bulletEnabled val="1"/>
        </dgm:presLayoutVars>
      </dgm:prSet>
      <dgm:spPr/>
      <dgm:t>
        <a:bodyPr/>
        <a:lstStyle/>
        <a:p>
          <a:endParaRPr lang="en-US"/>
        </a:p>
      </dgm:t>
    </dgm:pt>
    <dgm:pt modelId="{9752F2BE-944E-4AB5-A1B9-B3D33E008BB0}" type="pres">
      <dgm:prSet presAssocID="{C7E1759F-F75F-44A2-A8BB-C63DF3F15C99}" presName="sibTrans" presStyleCnt="0"/>
      <dgm:spPr/>
    </dgm:pt>
    <dgm:pt modelId="{BD14CA44-1054-4DA9-8D60-F0A393B4B1C5}" type="pres">
      <dgm:prSet presAssocID="{B8716752-FF43-43CC-AD21-06A46F6BC472}" presName="node" presStyleLbl="node1" presStyleIdx="1" presStyleCnt="3">
        <dgm:presLayoutVars>
          <dgm:bulletEnabled val="1"/>
        </dgm:presLayoutVars>
      </dgm:prSet>
      <dgm:spPr/>
      <dgm:t>
        <a:bodyPr/>
        <a:lstStyle/>
        <a:p>
          <a:endParaRPr lang="en-US"/>
        </a:p>
      </dgm:t>
    </dgm:pt>
    <dgm:pt modelId="{B6EBBB60-0D2D-4C16-8C8B-4DD4ED6A264F}" type="pres">
      <dgm:prSet presAssocID="{A23A2DE1-99D2-40B5-B6F6-AEA65728D03A}" presName="sibTrans" presStyleCnt="0"/>
      <dgm:spPr/>
    </dgm:pt>
    <dgm:pt modelId="{0C7A587F-AF38-4EFC-B030-DB82EC1CB3A9}" type="pres">
      <dgm:prSet presAssocID="{5D9CA071-141E-47B8-8296-204A906163B7}" presName="node" presStyleLbl="node1" presStyleIdx="2" presStyleCnt="3">
        <dgm:presLayoutVars>
          <dgm:bulletEnabled val="1"/>
        </dgm:presLayoutVars>
      </dgm:prSet>
      <dgm:spPr/>
      <dgm:t>
        <a:bodyPr/>
        <a:lstStyle/>
        <a:p>
          <a:endParaRPr lang="en-US"/>
        </a:p>
      </dgm:t>
    </dgm:pt>
  </dgm:ptLst>
  <dgm:cxnLst>
    <dgm:cxn modelId="{0AEBE20E-24AB-4373-A292-F38BF4761E7D}" srcId="{E6D465EF-D19C-4E8C-9B1B-FB8FC96C862E}" destId="{F7432D3C-0487-44EB-B43B-68F152169E26}" srcOrd="0" destOrd="0" parTransId="{2E124EB1-C896-4BBE-B46D-B471E341DD95}" sibTransId="{C7E1759F-F75F-44A2-A8BB-C63DF3F15C99}"/>
    <dgm:cxn modelId="{15CC89D9-3C5C-4C2A-9D8A-5DD6C69EF469}" type="presOf" srcId="{B8716752-FF43-43CC-AD21-06A46F6BC472}" destId="{BD14CA44-1054-4DA9-8D60-F0A393B4B1C5}" srcOrd="0" destOrd="0" presId="urn:microsoft.com/office/officeart/2005/8/layout/default"/>
    <dgm:cxn modelId="{D7726CBA-967B-4C96-92EF-4355F996A357}" srcId="{E6D465EF-D19C-4E8C-9B1B-FB8FC96C862E}" destId="{5D9CA071-141E-47B8-8296-204A906163B7}" srcOrd="2" destOrd="0" parTransId="{8EE293FB-E008-4701-AF0B-373FA94532BE}" sibTransId="{3AC94E36-93C2-4EE6-85A2-BCA0FB77F4F4}"/>
    <dgm:cxn modelId="{3CDB6926-E305-4FC6-8194-37429D5F945E}" srcId="{E6D465EF-D19C-4E8C-9B1B-FB8FC96C862E}" destId="{B8716752-FF43-43CC-AD21-06A46F6BC472}" srcOrd="1" destOrd="0" parTransId="{39388AC0-DC84-4AAA-9CC1-4EB2392457E4}" sibTransId="{A23A2DE1-99D2-40B5-B6F6-AEA65728D03A}"/>
    <dgm:cxn modelId="{FA16B2E9-0CDB-4DA2-A869-46557F146BD2}" type="presOf" srcId="{5D9CA071-141E-47B8-8296-204A906163B7}" destId="{0C7A587F-AF38-4EFC-B030-DB82EC1CB3A9}" srcOrd="0" destOrd="0" presId="urn:microsoft.com/office/officeart/2005/8/layout/default"/>
    <dgm:cxn modelId="{93BED9D1-28CD-4EF1-885F-762AE7F6C10A}" type="presOf" srcId="{F7432D3C-0487-44EB-B43B-68F152169E26}" destId="{6A6BB33E-AE6D-4B48-A2DB-E48897C84CF5}" srcOrd="0" destOrd="0" presId="urn:microsoft.com/office/officeart/2005/8/layout/default"/>
    <dgm:cxn modelId="{C7EDDF8D-5F88-42CA-9353-80DD1E30654B}" type="presOf" srcId="{E6D465EF-D19C-4E8C-9B1B-FB8FC96C862E}" destId="{710474AC-2C4B-4D67-862E-DD92A75F5294}" srcOrd="0" destOrd="0" presId="urn:microsoft.com/office/officeart/2005/8/layout/default"/>
    <dgm:cxn modelId="{58A412C2-3EF2-4A1C-A95C-9FFA2D9BF422}" type="presParOf" srcId="{710474AC-2C4B-4D67-862E-DD92A75F5294}" destId="{6A6BB33E-AE6D-4B48-A2DB-E48897C84CF5}" srcOrd="0" destOrd="0" presId="urn:microsoft.com/office/officeart/2005/8/layout/default"/>
    <dgm:cxn modelId="{A262D328-5C88-449C-8772-B21C33F980B2}" type="presParOf" srcId="{710474AC-2C4B-4D67-862E-DD92A75F5294}" destId="{9752F2BE-944E-4AB5-A1B9-B3D33E008BB0}" srcOrd="1" destOrd="0" presId="urn:microsoft.com/office/officeart/2005/8/layout/default"/>
    <dgm:cxn modelId="{78572897-E49A-4B40-98F7-4E6F66AB8A55}" type="presParOf" srcId="{710474AC-2C4B-4D67-862E-DD92A75F5294}" destId="{BD14CA44-1054-4DA9-8D60-F0A393B4B1C5}" srcOrd="2" destOrd="0" presId="urn:microsoft.com/office/officeart/2005/8/layout/default"/>
    <dgm:cxn modelId="{57F900E1-ACD3-434F-B26E-8DB5F659330E}" type="presParOf" srcId="{710474AC-2C4B-4D67-862E-DD92A75F5294}" destId="{B6EBBB60-0D2D-4C16-8C8B-4DD4ED6A264F}" srcOrd="3" destOrd="0" presId="urn:microsoft.com/office/officeart/2005/8/layout/default"/>
    <dgm:cxn modelId="{3F03644D-D0A4-4B9A-9E99-CBF5A66BB927}" type="presParOf" srcId="{710474AC-2C4B-4D67-862E-DD92A75F5294}" destId="{0C7A587F-AF38-4EFC-B030-DB82EC1CB3A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F45967-C5A3-49BB-A579-017E5D7FBFBF}"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DFBA9362-7ED2-4331-B379-46A6ACE9EC10}">
      <dgm:prSet phldrT="[Text]" custT="1">
        <dgm:style>
          <a:lnRef idx="0">
            <a:schemeClr val="accent4"/>
          </a:lnRef>
          <a:fillRef idx="3">
            <a:schemeClr val="accent4"/>
          </a:fillRef>
          <a:effectRef idx="3">
            <a:schemeClr val="accent4"/>
          </a:effectRef>
          <a:fontRef idx="minor">
            <a:schemeClr val="lt1"/>
          </a:fontRef>
        </dgm:style>
      </dgm:prSet>
      <dgm:spPr>
        <a:solidFill>
          <a:schemeClr val="accent1">
            <a:lumMod val="50000"/>
          </a:schemeClr>
        </a:solidFill>
      </dgm:spPr>
      <dgm:t>
        <a:bodyPr/>
        <a:lstStyle/>
        <a:p>
          <a:r>
            <a:rPr lang="en-US" sz="4000" dirty="0" err="1" smtClean="0"/>
            <a:t>cfusion</a:t>
          </a:r>
          <a:r>
            <a:rPr lang="en-US" sz="4000" dirty="0" smtClean="0"/>
            <a:t>-ear</a:t>
          </a:r>
          <a:endParaRPr lang="en-US" sz="4000" dirty="0"/>
        </a:p>
      </dgm:t>
    </dgm:pt>
    <dgm:pt modelId="{AFCBB8F1-737C-49CC-AE34-E7813ABB8625}" type="parTrans" cxnId="{7B573E83-D018-4FA2-9865-175B94DD5FAB}">
      <dgm:prSet/>
      <dgm:spPr/>
      <dgm:t>
        <a:bodyPr/>
        <a:lstStyle/>
        <a:p>
          <a:endParaRPr lang="en-US"/>
        </a:p>
      </dgm:t>
    </dgm:pt>
    <dgm:pt modelId="{B148AB59-5B53-4AE3-94AB-A9C8F4636177}" type="sibTrans" cxnId="{7B573E83-D018-4FA2-9865-175B94DD5FAB}">
      <dgm:prSet/>
      <dgm:spPr/>
      <dgm:t>
        <a:bodyPr/>
        <a:lstStyle/>
        <a:p>
          <a:endParaRPr lang="en-US"/>
        </a:p>
      </dgm:t>
    </dgm:pt>
    <dgm:pt modelId="{627BCAA1-6294-4297-987B-0235FA9F0761}">
      <dgm:prSet phldrT="[Text]">
        <dgm:style>
          <a:lnRef idx="0">
            <a:schemeClr val="accent5"/>
          </a:lnRef>
          <a:fillRef idx="3">
            <a:schemeClr val="accent5"/>
          </a:fillRef>
          <a:effectRef idx="3">
            <a:schemeClr val="accent5"/>
          </a:effectRef>
          <a:fontRef idx="minor">
            <a:schemeClr val="lt1"/>
          </a:fontRef>
        </dgm:style>
      </dgm:prSet>
      <dgm:spPr>
        <a:solidFill>
          <a:schemeClr val="accent2"/>
        </a:solidFill>
      </dgm:spPr>
      <dgm:t>
        <a:bodyPr/>
        <a:lstStyle/>
        <a:p>
          <a:r>
            <a:rPr lang="en-US" dirty="0" err="1" smtClean="0"/>
            <a:t>cfusion</a:t>
          </a:r>
          <a:r>
            <a:rPr lang="en-US" dirty="0" smtClean="0"/>
            <a:t>-war</a:t>
          </a:r>
          <a:endParaRPr lang="en-US" dirty="0"/>
        </a:p>
      </dgm:t>
    </dgm:pt>
    <dgm:pt modelId="{3E3F2383-3616-4CF7-94C0-C390B68DAAD8}" type="parTrans" cxnId="{ACBB7136-EA70-42BC-8C18-4817D6CC71B1}">
      <dgm:prSet/>
      <dgm:spPr/>
      <dgm:t>
        <a:bodyPr/>
        <a:lstStyle/>
        <a:p>
          <a:endParaRPr lang="en-US"/>
        </a:p>
      </dgm:t>
    </dgm:pt>
    <dgm:pt modelId="{8AE02AD5-B261-4D2F-872A-281415427280}" type="sibTrans" cxnId="{ACBB7136-EA70-42BC-8C18-4817D6CC71B1}">
      <dgm:prSet/>
      <dgm:spPr/>
      <dgm:t>
        <a:bodyPr/>
        <a:lstStyle/>
        <a:p>
          <a:endParaRPr lang="en-US"/>
        </a:p>
      </dgm:t>
    </dgm:pt>
    <dgm:pt modelId="{819C2776-FDE2-4172-8A03-FB5BAA09F71E}">
      <dgm:prSet phldrT="[Text]">
        <dgm:style>
          <a:lnRef idx="0">
            <a:schemeClr val="accent5"/>
          </a:lnRef>
          <a:fillRef idx="3">
            <a:schemeClr val="accent5"/>
          </a:fillRef>
          <a:effectRef idx="3">
            <a:schemeClr val="accent5"/>
          </a:effectRef>
          <a:fontRef idx="minor">
            <a:schemeClr val="lt1"/>
          </a:fontRef>
        </dgm:style>
      </dgm:prSet>
      <dgm:spPr>
        <a:solidFill>
          <a:schemeClr val="accent2"/>
        </a:solidFill>
      </dgm:spPr>
      <dgm:t>
        <a:bodyPr/>
        <a:lstStyle/>
        <a:p>
          <a:r>
            <a:rPr lang="en-US" dirty="0" err="1" smtClean="0"/>
            <a:t>Coldfusion</a:t>
          </a:r>
          <a:r>
            <a:rPr lang="en-US" dirty="0" smtClean="0"/>
            <a:t> code</a:t>
          </a:r>
          <a:endParaRPr lang="en-US" dirty="0"/>
        </a:p>
      </dgm:t>
    </dgm:pt>
    <dgm:pt modelId="{B0C3A103-0FDA-4369-8423-4144F851572B}" type="parTrans" cxnId="{F4BC9A64-697A-4281-9B1A-F78AE4A53D35}">
      <dgm:prSet/>
      <dgm:spPr/>
      <dgm:t>
        <a:bodyPr/>
        <a:lstStyle/>
        <a:p>
          <a:endParaRPr lang="en-US"/>
        </a:p>
      </dgm:t>
    </dgm:pt>
    <dgm:pt modelId="{6FD6A38B-4911-4E5E-8547-7CB75442BC78}" type="sibTrans" cxnId="{F4BC9A64-697A-4281-9B1A-F78AE4A53D35}">
      <dgm:prSet/>
      <dgm:spPr/>
      <dgm:t>
        <a:bodyPr/>
        <a:lstStyle/>
        <a:p>
          <a:endParaRPr lang="en-US"/>
        </a:p>
      </dgm:t>
    </dgm:pt>
    <dgm:pt modelId="{A0682E26-0467-4806-AD8D-B4F3A764756C}">
      <dgm:prSet phldrT="[Text]">
        <dgm:style>
          <a:lnRef idx="0">
            <a:schemeClr val="accent5"/>
          </a:lnRef>
          <a:fillRef idx="3">
            <a:schemeClr val="accent5"/>
          </a:fillRef>
          <a:effectRef idx="3">
            <a:schemeClr val="accent5"/>
          </a:effectRef>
          <a:fontRef idx="minor">
            <a:schemeClr val="lt1"/>
          </a:fontRef>
        </dgm:style>
      </dgm:prSet>
      <dgm:spPr>
        <a:solidFill>
          <a:schemeClr val="accent2"/>
        </a:solidFill>
      </dgm:spPr>
      <dgm:t>
        <a:bodyPr/>
        <a:lstStyle/>
        <a:p>
          <a:r>
            <a:rPr lang="en-US" dirty="0" smtClean="0"/>
            <a:t>Origenate </a:t>
          </a:r>
          <a:r>
            <a:rPr lang="en-US" dirty="0" err="1" smtClean="0"/>
            <a:t>cf</a:t>
          </a:r>
          <a:r>
            <a:rPr lang="en-US" dirty="0" smtClean="0"/>
            <a:t> code</a:t>
          </a:r>
          <a:endParaRPr lang="en-US" dirty="0"/>
        </a:p>
      </dgm:t>
    </dgm:pt>
    <dgm:pt modelId="{6B9C43CF-BE90-4097-BF81-4166ED019EF4}" type="parTrans" cxnId="{3106A25F-D428-4BB4-8912-BC41DED26D77}">
      <dgm:prSet/>
      <dgm:spPr/>
      <dgm:t>
        <a:bodyPr/>
        <a:lstStyle/>
        <a:p>
          <a:endParaRPr lang="en-US"/>
        </a:p>
      </dgm:t>
    </dgm:pt>
    <dgm:pt modelId="{F11F182E-FC3A-4667-9FBF-DFE87EEB0BF7}" type="sibTrans" cxnId="{3106A25F-D428-4BB4-8912-BC41DED26D77}">
      <dgm:prSet/>
      <dgm:spPr/>
      <dgm:t>
        <a:bodyPr/>
        <a:lstStyle/>
        <a:p>
          <a:endParaRPr lang="en-US"/>
        </a:p>
      </dgm:t>
    </dgm:pt>
    <dgm:pt modelId="{46BC496F-35F2-4DCF-94D6-1A6F855C2478}">
      <dgm:prSet phldrT="[Text]">
        <dgm:style>
          <a:lnRef idx="0">
            <a:schemeClr val="accent1"/>
          </a:lnRef>
          <a:fillRef idx="3">
            <a:schemeClr val="accent1"/>
          </a:fillRef>
          <a:effectRef idx="3">
            <a:schemeClr val="accent1"/>
          </a:effectRef>
          <a:fontRef idx="minor">
            <a:schemeClr val="lt1"/>
          </a:fontRef>
        </dgm:style>
      </dgm:prSet>
      <dgm:spPr>
        <a:solidFill>
          <a:schemeClr val="accent4"/>
        </a:solidFill>
      </dgm:spPr>
      <dgm:t>
        <a:bodyPr/>
        <a:lstStyle/>
        <a:p>
          <a:r>
            <a:rPr lang="en-US" dirty="0" err="1" smtClean="0"/>
            <a:t>orig</a:t>
          </a:r>
          <a:r>
            <a:rPr lang="en-US" dirty="0" smtClean="0"/>
            <a:t>-war</a:t>
          </a:r>
          <a:endParaRPr lang="en-US" dirty="0"/>
        </a:p>
      </dgm:t>
    </dgm:pt>
    <dgm:pt modelId="{DB4E41FF-D2EF-4ABA-B42C-EB1F8D08954F}" type="parTrans" cxnId="{713D0C64-FCCB-4DED-8A6B-E496C051D822}">
      <dgm:prSet/>
      <dgm:spPr/>
      <dgm:t>
        <a:bodyPr/>
        <a:lstStyle/>
        <a:p>
          <a:endParaRPr lang="en-US"/>
        </a:p>
      </dgm:t>
    </dgm:pt>
    <dgm:pt modelId="{3517FBD2-6C6B-4D41-BACD-6498AA8EBCF6}" type="sibTrans" cxnId="{713D0C64-FCCB-4DED-8A6B-E496C051D822}">
      <dgm:prSet/>
      <dgm:spPr/>
      <dgm:t>
        <a:bodyPr/>
        <a:lstStyle/>
        <a:p>
          <a:endParaRPr lang="en-US"/>
        </a:p>
      </dgm:t>
    </dgm:pt>
    <dgm:pt modelId="{4C6F94FB-DC1D-40E3-A2C7-067036D9F443}">
      <dgm:prSet phldrT="[Text]">
        <dgm:style>
          <a:lnRef idx="0">
            <a:schemeClr val="accent1"/>
          </a:lnRef>
          <a:fillRef idx="3">
            <a:schemeClr val="accent1"/>
          </a:fillRef>
          <a:effectRef idx="3">
            <a:schemeClr val="accent1"/>
          </a:effectRef>
          <a:fontRef idx="minor">
            <a:schemeClr val="lt1"/>
          </a:fontRef>
        </dgm:style>
      </dgm:prSet>
      <dgm:spPr>
        <a:solidFill>
          <a:schemeClr val="accent4"/>
        </a:solidFill>
      </dgm:spPr>
      <dgm:t>
        <a:bodyPr/>
        <a:lstStyle/>
        <a:p>
          <a:r>
            <a:rPr lang="en-US" dirty="0" smtClean="0"/>
            <a:t>Origenate </a:t>
          </a:r>
          <a:r>
            <a:rPr lang="en-US" dirty="0" err="1" smtClean="0"/>
            <a:t>jsp</a:t>
          </a:r>
          <a:r>
            <a:rPr lang="en-US" dirty="0" smtClean="0"/>
            <a:t> code</a:t>
          </a:r>
          <a:endParaRPr lang="en-US" dirty="0"/>
        </a:p>
      </dgm:t>
    </dgm:pt>
    <dgm:pt modelId="{36A14FAF-BE2D-4FF4-83A1-CDBB5D4A4638}" type="parTrans" cxnId="{495A9BAD-178F-403D-A41A-61EFC748534A}">
      <dgm:prSet/>
      <dgm:spPr/>
      <dgm:t>
        <a:bodyPr/>
        <a:lstStyle/>
        <a:p>
          <a:endParaRPr lang="en-US"/>
        </a:p>
      </dgm:t>
    </dgm:pt>
    <dgm:pt modelId="{9DA852DE-0739-4B5E-A7E5-823571D6B597}" type="sibTrans" cxnId="{495A9BAD-178F-403D-A41A-61EFC748534A}">
      <dgm:prSet/>
      <dgm:spPr/>
      <dgm:t>
        <a:bodyPr/>
        <a:lstStyle/>
        <a:p>
          <a:endParaRPr lang="en-US"/>
        </a:p>
      </dgm:t>
    </dgm:pt>
    <dgm:pt modelId="{04623E6E-781C-4149-97CA-66BC74AD9DB6}">
      <dgm:prSet phldrT="[Text]">
        <dgm:style>
          <a:lnRef idx="0">
            <a:schemeClr val="accent2"/>
          </a:lnRef>
          <a:fillRef idx="3">
            <a:schemeClr val="accent2"/>
          </a:fillRef>
          <a:effectRef idx="3">
            <a:schemeClr val="accent2"/>
          </a:effectRef>
          <a:fontRef idx="minor">
            <a:schemeClr val="lt1"/>
          </a:fontRef>
        </dgm:style>
      </dgm:prSet>
      <dgm:spPr>
        <a:solidFill>
          <a:schemeClr val="tx2"/>
        </a:solidFill>
      </dgm:spPr>
      <dgm:t>
        <a:bodyPr/>
        <a:lstStyle/>
        <a:p>
          <a:r>
            <a:rPr lang="en-US" dirty="0" err="1" smtClean="0"/>
            <a:t>orig</a:t>
          </a:r>
          <a:r>
            <a:rPr lang="en-US" dirty="0" smtClean="0"/>
            <a:t>-servlet</a:t>
          </a:r>
          <a:endParaRPr lang="en-US" dirty="0"/>
        </a:p>
      </dgm:t>
    </dgm:pt>
    <dgm:pt modelId="{022C3256-E01B-4376-8826-F3C24BAA05AF}" type="parTrans" cxnId="{88BB6502-EB96-4C16-B09E-02502D9E3332}">
      <dgm:prSet/>
      <dgm:spPr/>
      <dgm:t>
        <a:bodyPr/>
        <a:lstStyle/>
        <a:p>
          <a:endParaRPr lang="en-US"/>
        </a:p>
      </dgm:t>
    </dgm:pt>
    <dgm:pt modelId="{926E2C56-1E06-4C8A-A5D8-B559A5214922}" type="sibTrans" cxnId="{88BB6502-EB96-4C16-B09E-02502D9E3332}">
      <dgm:prSet/>
      <dgm:spPr/>
      <dgm:t>
        <a:bodyPr/>
        <a:lstStyle/>
        <a:p>
          <a:endParaRPr lang="en-US"/>
        </a:p>
      </dgm:t>
    </dgm:pt>
    <dgm:pt modelId="{4138A8C2-780D-4261-81E9-B3B4C4642C59}">
      <dgm:prSet phldrT="[Text]">
        <dgm:style>
          <a:lnRef idx="0">
            <a:schemeClr val="accent3"/>
          </a:lnRef>
          <a:fillRef idx="3">
            <a:schemeClr val="accent3"/>
          </a:fillRef>
          <a:effectRef idx="3">
            <a:schemeClr val="accent3"/>
          </a:effectRef>
          <a:fontRef idx="minor">
            <a:schemeClr val="lt1"/>
          </a:fontRef>
        </dgm:style>
      </dgm:prSet>
      <dgm:spPr>
        <a:solidFill>
          <a:schemeClr val="accent1"/>
        </a:solidFill>
      </dgm:spPr>
      <dgm:t>
        <a:bodyPr/>
        <a:lstStyle/>
        <a:p>
          <a:r>
            <a:rPr lang="en-US" dirty="0" err="1" smtClean="0"/>
            <a:t>orig</a:t>
          </a:r>
          <a:r>
            <a:rPr lang="en-US" dirty="0" smtClean="0"/>
            <a:t>-branding-</a:t>
          </a:r>
          <a:r>
            <a:rPr lang="en-US" dirty="0" err="1" smtClean="0"/>
            <a:t>htmls</a:t>
          </a:r>
          <a:endParaRPr lang="en-US" dirty="0"/>
        </a:p>
      </dgm:t>
    </dgm:pt>
    <dgm:pt modelId="{42705B13-7DDC-447F-B6C3-859FA02020BA}" type="parTrans" cxnId="{6EC917BD-1193-4F0E-BC0C-4BAE9689585D}">
      <dgm:prSet/>
      <dgm:spPr/>
      <dgm:t>
        <a:bodyPr/>
        <a:lstStyle/>
        <a:p>
          <a:endParaRPr lang="en-US"/>
        </a:p>
      </dgm:t>
    </dgm:pt>
    <dgm:pt modelId="{D7636CB2-53ED-4B67-B03B-8D9C3F22CDF4}" type="sibTrans" cxnId="{6EC917BD-1193-4F0E-BC0C-4BAE9689585D}">
      <dgm:prSet/>
      <dgm:spPr/>
      <dgm:t>
        <a:bodyPr/>
        <a:lstStyle/>
        <a:p>
          <a:endParaRPr lang="en-US"/>
        </a:p>
      </dgm:t>
    </dgm:pt>
    <dgm:pt modelId="{D2E8A534-4951-43DC-BD4E-6C6F55987B8C}">
      <dgm:prSet phldrT="[Text]">
        <dgm:style>
          <a:lnRef idx="0">
            <a:schemeClr val="dk1"/>
          </a:lnRef>
          <a:fillRef idx="3">
            <a:schemeClr val="dk1"/>
          </a:fillRef>
          <a:effectRef idx="3">
            <a:schemeClr val="dk1"/>
          </a:effectRef>
          <a:fontRef idx="minor">
            <a:schemeClr val="lt1"/>
          </a:fontRef>
        </dgm:style>
      </dgm:prSet>
      <dgm:spPr>
        <a:solidFill>
          <a:srgbClr val="FF0000"/>
        </a:solidFill>
      </dgm:spPr>
      <dgm:t>
        <a:bodyPr/>
        <a:lstStyle/>
        <a:p>
          <a:r>
            <a:rPr lang="en-US" dirty="0" err="1" smtClean="0"/>
            <a:t>orig-ws</a:t>
          </a:r>
          <a:endParaRPr lang="en-US" dirty="0"/>
        </a:p>
      </dgm:t>
    </dgm:pt>
    <dgm:pt modelId="{E2B7E3A5-56A3-42AB-ADA3-173C5DC480F7}" type="parTrans" cxnId="{F2846FBC-1E76-48C4-ACD7-5C2BD6B45BA2}">
      <dgm:prSet/>
      <dgm:spPr/>
      <dgm:t>
        <a:bodyPr/>
        <a:lstStyle/>
        <a:p>
          <a:endParaRPr lang="en-US"/>
        </a:p>
      </dgm:t>
    </dgm:pt>
    <dgm:pt modelId="{ECDDBFCF-0C59-4DD8-ADC8-C59ED29DA4E6}" type="sibTrans" cxnId="{F2846FBC-1E76-48C4-ACD7-5C2BD6B45BA2}">
      <dgm:prSet/>
      <dgm:spPr/>
      <dgm:t>
        <a:bodyPr/>
        <a:lstStyle/>
        <a:p>
          <a:endParaRPr lang="en-US"/>
        </a:p>
      </dgm:t>
    </dgm:pt>
    <dgm:pt modelId="{5429ECA9-D2CB-4AF7-85EE-A6407C435C12}">
      <dgm:prSet phldrT="[Text]">
        <dgm:style>
          <a:lnRef idx="0">
            <a:schemeClr val="accent2"/>
          </a:lnRef>
          <a:fillRef idx="3">
            <a:schemeClr val="accent2"/>
          </a:fillRef>
          <a:effectRef idx="3">
            <a:schemeClr val="accent2"/>
          </a:effectRef>
          <a:fontRef idx="minor">
            <a:schemeClr val="lt1"/>
          </a:fontRef>
        </dgm:style>
      </dgm:prSet>
      <dgm:spPr>
        <a:solidFill>
          <a:schemeClr val="tx2"/>
        </a:solidFill>
      </dgm:spPr>
      <dgm:t>
        <a:bodyPr/>
        <a:lstStyle/>
        <a:p>
          <a:r>
            <a:rPr lang="en-US" dirty="0" smtClean="0"/>
            <a:t>Java Servlets</a:t>
          </a:r>
          <a:endParaRPr lang="en-US" dirty="0"/>
        </a:p>
      </dgm:t>
    </dgm:pt>
    <dgm:pt modelId="{390074CA-7B3F-405C-AF03-F0EB9D41BD8A}" type="parTrans" cxnId="{13CE7AAE-FCDD-4345-9399-2D487BA3A397}">
      <dgm:prSet/>
      <dgm:spPr/>
      <dgm:t>
        <a:bodyPr/>
        <a:lstStyle/>
        <a:p>
          <a:endParaRPr lang="en-US"/>
        </a:p>
      </dgm:t>
    </dgm:pt>
    <dgm:pt modelId="{C4EAE5C2-B933-4DCC-BB74-A264C74D690E}" type="sibTrans" cxnId="{13CE7AAE-FCDD-4345-9399-2D487BA3A397}">
      <dgm:prSet/>
      <dgm:spPr/>
      <dgm:t>
        <a:bodyPr/>
        <a:lstStyle/>
        <a:p>
          <a:endParaRPr lang="en-US"/>
        </a:p>
      </dgm:t>
    </dgm:pt>
    <dgm:pt modelId="{DB23434C-596F-472F-851B-2F0FFE7DD752}">
      <dgm:prSet phldrT="[Text]">
        <dgm:style>
          <a:lnRef idx="0">
            <a:schemeClr val="accent3"/>
          </a:lnRef>
          <a:fillRef idx="3">
            <a:schemeClr val="accent3"/>
          </a:fillRef>
          <a:effectRef idx="3">
            <a:schemeClr val="accent3"/>
          </a:effectRef>
          <a:fontRef idx="minor">
            <a:schemeClr val="lt1"/>
          </a:fontRef>
        </dgm:style>
      </dgm:prSet>
      <dgm:spPr>
        <a:solidFill>
          <a:schemeClr val="accent1"/>
        </a:solidFill>
      </dgm:spPr>
      <dgm:t>
        <a:bodyPr/>
        <a:lstStyle/>
        <a:p>
          <a:r>
            <a:rPr lang="en-US" dirty="0" smtClean="0"/>
            <a:t>Custom branding</a:t>
          </a:r>
          <a:endParaRPr lang="en-US" dirty="0"/>
        </a:p>
      </dgm:t>
    </dgm:pt>
    <dgm:pt modelId="{CE8882D9-0C40-465B-8DA1-90ED5C646766}" type="parTrans" cxnId="{DAB519DC-FA6A-41CB-8191-59F679A6EFAF}">
      <dgm:prSet/>
      <dgm:spPr/>
      <dgm:t>
        <a:bodyPr/>
        <a:lstStyle/>
        <a:p>
          <a:endParaRPr lang="en-US"/>
        </a:p>
      </dgm:t>
    </dgm:pt>
    <dgm:pt modelId="{C0B41B66-9A81-4663-8455-F7452E7A1609}" type="sibTrans" cxnId="{DAB519DC-FA6A-41CB-8191-59F679A6EFAF}">
      <dgm:prSet/>
      <dgm:spPr/>
      <dgm:t>
        <a:bodyPr/>
        <a:lstStyle/>
        <a:p>
          <a:endParaRPr lang="en-US"/>
        </a:p>
      </dgm:t>
    </dgm:pt>
    <dgm:pt modelId="{57A828D3-9FAE-4979-A5A0-BA5339458CC7}">
      <dgm:prSet phldrT="[Text]">
        <dgm:style>
          <a:lnRef idx="0">
            <a:schemeClr val="dk1"/>
          </a:lnRef>
          <a:fillRef idx="3">
            <a:schemeClr val="dk1"/>
          </a:fillRef>
          <a:effectRef idx="3">
            <a:schemeClr val="dk1"/>
          </a:effectRef>
          <a:fontRef idx="minor">
            <a:schemeClr val="lt1"/>
          </a:fontRef>
        </dgm:style>
      </dgm:prSet>
      <dgm:spPr>
        <a:solidFill>
          <a:srgbClr val="FF0000"/>
        </a:solidFill>
      </dgm:spPr>
      <dgm:t>
        <a:bodyPr/>
        <a:lstStyle/>
        <a:p>
          <a:r>
            <a:rPr lang="en-US" dirty="0" smtClean="0"/>
            <a:t>Origenate web services</a:t>
          </a:r>
          <a:endParaRPr lang="en-US" dirty="0"/>
        </a:p>
      </dgm:t>
    </dgm:pt>
    <dgm:pt modelId="{2164C3BB-8C79-4C01-868E-D5DC9957DEF7}" type="parTrans" cxnId="{347AAF59-D57E-49A1-85A1-E54B57110BD3}">
      <dgm:prSet/>
      <dgm:spPr/>
      <dgm:t>
        <a:bodyPr/>
        <a:lstStyle/>
        <a:p>
          <a:endParaRPr lang="en-US"/>
        </a:p>
      </dgm:t>
    </dgm:pt>
    <dgm:pt modelId="{EFAD0559-D9EA-448D-BE45-B6B1DE3A8952}" type="sibTrans" cxnId="{347AAF59-D57E-49A1-85A1-E54B57110BD3}">
      <dgm:prSet/>
      <dgm:spPr/>
      <dgm:t>
        <a:bodyPr/>
        <a:lstStyle/>
        <a:p>
          <a:endParaRPr lang="en-US"/>
        </a:p>
      </dgm:t>
    </dgm:pt>
    <dgm:pt modelId="{118F6F48-9946-44DA-96F6-093DE59C23A4}" type="pres">
      <dgm:prSet presAssocID="{3DF45967-C5A3-49BB-A579-017E5D7FBFBF}" presName="Name0" presStyleCnt="0">
        <dgm:presLayoutVars>
          <dgm:chPref val="1"/>
          <dgm:dir/>
          <dgm:animOne val="branch"/>
          <dgm:animLvl val="lvl"/>
          <dgm:resizeHandles/>
        </dgm:presLayoutVars>
      </dgm:prSet>
      <dgm:spPr/>
      <dgm:t>
        <a:bodyPr/>
        <a:lstStyle/>
        <a:p>
          <a:endParaRPr lang="en-US"/>
        </a:p>
      </dgm:t>
    </dgm:pt>
    <dgm:pt modelId="{510B67CF-3CAF-4146-9293-BA8C839B412D}" type="pres">
      <dgm:prSet presAssocID="{DFBA9362-7ED2-4331-B379-46A6ACE9EC10}" presName="vertOne" presStyleCnt="0"/>
      <dgm:spPr/>
    </dgm:pt>
    <dgm:pt modelId="{86225F83-97A0-4357-9BD6-223F15E4A802}" type="pres">
      <dgm:prSet presAssocID="{DFBA9362-7ED2-4331-B379-46A6ACE9EC10}" presName="txOne" presStyleLbl="node0" presStyleIdx="0" presStyleCnt="1" custLinFactNeighborX="11" custLinFactNeighborY="-1356">
        <dgm:presLayoutVars>
          <dgm:chPref val="3"/>
        </dgm:presLayoutVars>
      </dgm:prSet>
      <dgm:spPr/>
      <dgm:t>
        <a:bodyPr/>
        <a:lstStyle/>
        <a:p>
          <a:endParaRPr lang="en-US"/>
        </a:p>
      </dgm:t>
    </dgm:pt>
    <dgm:pt modelId="{F3588E34-6342-4043-8C6D-25760566A7D1}" type="pres">
      <dgm:prSet presAssocID="{DFBA9362-7ED2-4331-B379-46A6ACE9EC10}" presName="parTransOne" presStyleCnt="0"/>
      <dgm:spPr/>
    </dgm:pt>
    <dgm:pt modelId="{D172C511-BFC0-406A-8363-499F65722B4D}" type="pres">
      <dgm:prSet presAssocID="{DFBA9362-7ED2-4331-B379-46A6ACE9EC10}" presName="horzOne" presStyleCnt="0"/>
      <dgm:spPr/>
    </dgm:pt>
    <dgm:pt modelId="{2F8669A8-6A34-4120-8DA9-B4B256EF72F4}" type="pres">
      <dgm:prSet presAssocID="{627BCAA1-6294-4297-987B-0235FA9F0761}" presName="vertTwo" presStyleCnt="0"/>
      <dgm:spPr/>
    </dgm:pt>
    <dgm:pt modelId="{BB2BD5A2-DE9F-4634-B9FA-F1F2F235C170}" type="pres">
      <dgm:prSet presAssocID="{627BCAA1-6294-4297-987B-0235FA9F0761}" presName="txTwo" presStyleLbl="node2" presStyleIdx="0" presStyleCnt="5">
        <dgm:presLayoutVars>
          <dgm:chPref val="3"/>
        </dgm:presLayoutVars>
      </dgm:prSet>
      <dgm:spPr/>
      <dgm:t>
        <a:bodyPr/>
        <a:lstStyle/>
        <a:p>
          <a:endParaRPr lang="en-US"/>
        </a:p>
      </dgm:t>
    </dgm:pt>
    <dgm:pt modelId="{284683D2-3ACB-484B-B366-A4023A8D680B}" type="pres">
      <dgm:prSet presAssocID="{627BCAA1-6294-4297-987B-0235FA9F0761}" presName="parTransTwo" presStyleCnt="0"/>
      <dgm:spPr/>
    </dgm:pt>
    <dgm:pt modelId="{3CFAC07C-498B-4DF8-905A-A7C960F84F63}" type="pres">
      <dgm:prSet presAssocID="{627BCAA1-6294-4297-987B-0235FA9F0761}" presName="horzTwo" presStyleCnt="0"/>
      <dgm:spPr/>
    </dgm:pt>
    <dgm:pt modelId="{0FF1BCAE-3443-42BA-897F-151DB577F916}" type="pres">
      <dgm:prSet presAssocID="{819C2776-FDE2-4172-8A03-FB5BAA09F71E}" presName="vertThree" presStyleCnt="0"/>
      <dgm:spPr/>
    </dgm:pt>
    <dgm:pt modelId="{216D5D71-BE80-4CC6-B3CD-97F64D7F832C}" type="pres">
      <dgm:prSet presAssocID="{819C2776-FDE2-4172-8A03-FB5BAA09F71E}" presName="txThree" presStyleLbl="node3" presStyleIdx="0" presStyleCnt="6">
        <dgm:presLayoutVars>
          <dgm:chPref val="3"/>
        </dgm:presLayoutVars>
      </dgm:prSet>
      <dgm:spPr/>
      <dgm:t>
        <a:bodyPr/>
        <a:lstStyle/>
        <a:p>
          <a:endParaRPr lang="en-US"/>
        </a:p>
      </dgm:t>
    </dgm:pt>
    <dgm:pt modelId="{D0822944-E4BF-4CA0-BD8B-3BB0ED1E99BF}" type="pres">
      <dgm:prSet presAssocID="{819C2776-FDE2-4172-8A03-FB5BAA09F71E}" presName="horzThree" presStyleCnt="0"/>
      <dgm:spPr/>
    </dgm:pt>
    <dgm:pt modelId="{9C670D0D-0BC6-4CEF-885C-CA6772C44E15}" type="pres">
      <dgm:prSet presAssocID="{6FD6A38B-4911-4E5E-8547-7CB75442BC78}" presName="sibSpaceThree" presStyleCnt="0"/>
      <dgm:spPr/>
    </dgm:pt>
    <dgm:pt modelId="{6D5F2A8C-8626-4289-A275-5A1F12AA70BF}" type="pres">
      <dgm:prSet presAssocID="{A0682E26-0467-4806-AD8D-B4F3A764756C}" presName="vertThree" presStyleCnt="0"/>
      <dgm:spPr/>
    </dgm:pt>
    <dgm:pt modelId="{4FCD5EFA-A733-4FDA-A489-DFAE10301BAD}" type="pres">
      <dgm:prSet presAssocID="{A0682E26-0467-4806-AD8D-B4F3A764756C}" presName="txThree" presStyleLbl="node3" presStyleIdx="1" presStyleCnt="6">
        <dgm:presLayoutVars>
          <dgm:chPref val="3"/>
        </dgm:presLayoutVars>
      </dgm:prSet>
      <dgm:spPr/>
      <dgm:t>
        <a:bodyPr/>
        <a:lstStyle/>
        <a:p>
          <a:endParaRPr lang="en-US"/>
        </a:p>
      </dgm:t>
    </dgm:pt>
    <dgm:pt modelId="{16D3B3CB-EE9B-4469-B074-E22028231965}" type="pres">
      <dgm:prSet presAssocID="{A0682E26-0467-4806-AD8D-B4F3A764756C}" presName="horzThree" presStyleCnt="0"/>
      <dgm:spPr/>
    </dgm:pt>
    <dgm:pt modelId="{9DDB29FB-B0B0-482B-88FE-B5EC1EC736B0}" type="pres">
      <dgm:prSet presAssocID="{8AE02AD5-B261-4D2F-872A-281415427280}" presName="sibSpaceTwo" presStyleCnt="0"/>
      <dgm:spPr/>
    </dgm:pt>
    <dgm:pt modelId="{C8A0F9F6-7066-438B-A6A5-1AED20C61E1A}" type="pres">
      <dgm:prSet presAssocID="{46BC496F-35F2-4DCF-94D6-1A6F855C2478}" presName="vertTwo" presStyleCnt="0"/>
      <dgm:spPr/>
    </dgm:pt>
    <dgm:pt modelId="{D1706009-6AC6-48C7-BF2D-CD2BEEBE4D68}" type="pres">
      <dgm:prSet presAssocID="{46BC496F-35F2-4DCF-94D6-1A6F855C2478}" presName="txTwo" presStyleLbl="node2" presStyleIdx="1" presStyleCnt="5">
        <dgm:presLayoutVars>
          <dgm:chPref val="3"/>
        </dgm:presLayoutVars>
      </dgm:prSet>
      <dgm:spPr/>
      <dgm:t>
        <a:bodyPr/>
        <a:lstStyle/>
        <a:p>
          <a:endParaRPr lang="en-US"/>
        </a:p>
      </dgm:t>
    </dgm:pt>
    <dgm:pt modelId="{9A6DDC16-6EB5-43EA-A8CA-A8E8CEA9027F}" type="pres">
      <dgm:prSet presAssocID="{46BC496F-35F2-4DCF-94D6-1A6F855C2478}" presName="parTransTwo" presStyleCnt="0"/>
      <dgm:spPr/>
    </dgm:pt>
    <dgm:pt modelId="{7D05A63D-06CB-4321-8EB3-41AC1245DF2C}" type="pres">
      <dgm:prSet presAssocID="{46BC496F-35F2-4DCF-94D6-1A6F855C2478}" presName="horzTwo" presStyleCnt="0"/>
      <dgm:spPr/>
    </dgm:pt>
    <dgm:pt modelId="{292595B4-C850-43D4-AC38-8B2E8B1C404F}" type="pres">
      <dgm:prSet presAssocID="{4C6F94FB-DC1D-40E3-A2C7-067036D9F443}" presName="vertThree" presStyleCnt="0"/>
      <dgm:spPr/>
    </dgm:pt>
    <dgm:pt modelId="{A400FBC1-626E-439E-A7B3-FF42D5E47652}" type="pres">
      <dgm:prSet presAssocID="{4C6F94FB-DC1D-40E3-A2C7-067036D9F443}" presName="txThree" presStyleLbl="node3" presStyleIdx="2" presStyleCnt="6">
        <dgm:presLayoutVars>
          <dgm:chPref val="3"/>
        </dgm:presLayoutVars>
      </dgm:prSet>
      <dgm:spPr/>
      <dgm:t>
        <a:bodyPr/>
        <a:lstStyle/>
        <a:p>
          <a:endParaRPr lang="en-US"/>
        </a:p>
      </dgm:t>
    </dgm:pt>
    <dgm:pt modelId="{7C850B02-EB32-4E84-84E8-D83FF9887104}" type="pres">
      <dgm:prSet presAssocID="{4C6F94FB-DC1D-40E3-A2C7-067036D9F443}" presName="horzThree" presStyleCnt="0"/>
      <dgm:spPr/>
    </dgm:pt>
    <dgm:pt modelId="{FE4D9274-473F-4CD7-B553-1D3FEB6F473A}" type="pres">
      <dgm:prSet presAssocID="{3517FBD2-6C6B-4D41-BACD-6498AA8EBCF6}" presName="sibSpaceTwo" presStyleCnt="0"/>
      <dgm:spPr/>
    </dgm:pt>
    <dgm:pt modelId="{6D093EBC-899F-4422-B400-2574A922F093}" type="pres">
      <dgm:prSet presAssocID="{04623E6E-781C-4149-97CA-66BC74AD9DB6}" presName="vertTwo" presStyleCnt="0"/>
      <dgm:spPr/>
    </dgm:pt>
    <dgm:pt modelId="{4FD240E2-C6B6-4159-8498-E5FF8E9CB529}" type="pres">
      <dgm:prSet presAssocID="{04623E6E-781C-4149-97CA-66BC74AD9DB6}" presName="txTwo" presStyleLbl="node2" presStyleIdx="2" presStyleCnt="5">
        <dgm:presLayoutVars>
          <dgm:chPref val="3"/>
        </dgm:presLayoutVars>
      </dgm:prSet>
      <dgm:spPr/>
      <dgm:t>
        <a:bodyPr/>
        <a:lstStyle/>
        <a:p>
          <a:endParaRPr lang="en-US"/>
        </a:p>
      </dgm:t>
    </dgm:pt>
    <dgm:pt modelId="{990F64ED-64FB-4CC5-8038-CE12828B9E81}" type="pres">
      <dgm:prSet presAssocID="{04623E6E-781C-4149-97CA-66BC74AD9DB6}" presName="parTransTwo" presStyleCnt="0"/>
      <dgm:spPr/>
    </dgm:pt>
    <dgm:pt modelId="{EB7E625D-323F-40A4-BAAE-32E735150AC5}" type="pres">
      <dgm:prSet presAssocID="{04623E6E-781C-4149-97CA-66BC74AD9DB6}" presName="horzTwo" presStyleCnt="0"/>
      <dgm:spPr/>
    </dgm:pt>
    <dgm:pt modelId="{75874950-5323-4F5B-A257-CA4C97B9ADFB}" type="pres">
      <dgm:prSet presAssocID="{5429ECA9-D2CB-4AF7-85EE-A6407C435C12}" presName="vertThree" presStyleCnt="0"/>
      <dgm:spPr/>
    </dgm:pt>
    <dgm:pt modelId="{3AF0EBFA-53EE-4667-BB90-24B8DAD04F0E}" type="pres">
      <dgm:prSet presAssocID="{5429ECA9-D2CB-4AF7-85EE-A6407C435C12}" presName="txThree" presStyleLbl="node3" presStyleIdx="3" presStyleCnt="6">
        <dgm:presLayoutVars>
          <dgm:chPref val="3"/>
        </dgm:presLayoutVars>
      </dgm:prSet>
      <dgm:spPr/>
      <dgm:t>
        <a:bodyPr/>
        <a:lstStyle/>
        <a:p>
          <a:endParaRPr lang="en-US"/>
        </a:p>
      </dgm:t>
    </dgm:pt>
    <dgm:pt modelId="{CE236550-63C8-4588-B185-3A0048E75776}" type="pres">
      <dgm:prSet presAssocID="{5429ECA9-D2CB-4AF7-85EE-A6407C435C12}" presName="horzThree" presStyleCnt="0"/>
      <dgm:spPr/>
    </dgm:pt>
    <dgm:pt modelId="{79C52F98-9047-491C-BCD7-1CA716FA66BF}" type="pres">
      <dgm:prSet presAssocID="{926E2C56-1E06-4C8A-A5D8-B559A5214922}" presName="sibSpaceTwo" presStyleCnt="0"/>
      <dgm:spPr/>
    </dgm:pt>
    <dgm:pt modelId="{A5C3830B-AA00-49A9-BB6D-6524955ADF85}" type="pres">
      <dgm:prSet presAssocID="{4138A8C2-780D-4261-81E9-B3B4C4642C59}" presName="vertTwo" presStyleCnt="0"/>
      <dgm:spPr/>
    </dgm:pt>
    <dgm:pt modelId="{30160327-8903-4527-96E9-A268AEDD4071}" type="pres">
      <dgm:prSet presAssocID="{4138A8C2-780D-4261-81E9-B3B4C4642C59}" presName="txTwo" presStyleLbl="node2" presStyleIdx="3" presStyleCnt="5">
        <dgm:presLayoutVars>
          <dgm:chPref val="3"/>
        </dgm:presLayoutVars>
      </dgm:prSet>
      <dgm:spPr/>
      <dgm:t>
        <a:bodyPr/>
        <a:lstStyle/>
        <a:p>
          <a:endParaRPr lang="en-US"/>
        </a:p>
      </dgm:t>
    </dgm:pt>
    <dgm:pt modelId="{6B2F238C-3B89-4C24-9D23-3A1391FC0FAB}" type="pres">
      <dgm:prSet presAssocID="{4138A8C2-780D-4261-81E9-B3B4C4642C59}" presName="parTransTwo" presStyleCnt="0"/>
      <dgm:spPr/>
    </dgm:pt>
    <dgm:pt modelId="{A0DA4E1B-6311-4057-A0AD-F73AD81E724A}" type="pres">
      <dgm:prSet presAssocID="{4138A8C2-780D-4261-81E9-B3B4C4642C59}" presName="horzTwo" presStyleCnt="0"/>
      <dgm:spPr/>
    </dgm:pt>
    <dgm:pt modelId="{F2801D03-198B-4D48-845A-62A6FBCC77BF}" type="pres">
      <dgm:prSet presAssocID="{DB23434C-596F-472F-851B-2F0FFE7DD752}" presName="vertThree" presStyleCnt="0"/>
      <dgm:spPr/>
    </dgm:pt>
    <dgm:pt modelId="{6CAADB45-0EA0-40F9-AF3F-A8436EE19321}" type="pres">
      <dgm:prSet presAssocID="{DB23434C-596F-472F-851B-2F0FFE7DD752}" presName="txThree" presStyleLbl="node3" presStyleIdx="4" presStyleCnt="6">
        <dgm:presLayoutVars>
          <dgm:chPref val="3"/>
        </dgm:presLayoutVars>
      </dgm:prSet>
      <dgm:spPr/>
      <dgm:t>
        <a:bodyPr/>
        <a:lstStyle/>
        <a:p>
          <a:endParaRPr lang="en-US"/>
        </a:p>
      </dgm:t>
    </dgm:pt>
    <dgm:pt modelId="{3EA1BC20-922F-41F3-9FE4-F52E952E55C8}" type="pres">
      <dgm:prSet presAssocID="{DB23434C-596F-472F-851B-2F0FFE7DD752}" presName="horzThree" presStyleCnt="0"/>
      <dgm:spPr/>
    </dgm:pt>
    <dgm:pt modelId="{B95DD786-B4E4-4382-B28B-E6286C568273}" type="pres">
      <dgm:prSet presAssocID="{D7636CB2-53ED-4B67-B03B-8D9C3F22CDF4}" presName="sibSpaceTwo" presStyleCnt="0"/>
      <dgm:spPr/>
    </dgm:pt>
    <dgm:pt modelId="{3222E82C-4C76-40A3-9C35-18CFD4300403}" type="pres">
      <dgm:prSet presAssocID="{D2E8A534-4951-43DC-BD4E-6C6F55987B8C}" presName="vertTwo" presStyleCnt="0"/>
      <dgm:spPr/>
    </dgm:pt>
    <dgm:pt modelId="{D73D5DDD-66FA-4DE3-93FB-09B7425A961F}" type="pres">
      <dgm:prSet presAssocID="{D2E8A534-4951-43DC-BD4E-6C6F55987B8C}" presName="txTwo" presStyleLbl="node2" presStyleIdx="4" presStyleCnt="5">
        <dgm:presLayoutVars>
          <dgm:chPref val="3"/>
        </dgm:presLayoutVars>
      </dgm:prSet>
      <dgm:spPr/>
      <dgm:t>
        <a:bodyPr/>
        <a:lstStyle/>
        <a:p>
          <a:endParaRPr lang="en-US"/>
        </a:p>
      </dgm:t>
    </dgm:pt>
    <dgm:pt modelId="{72F62095-03CC-45FC-8A6D-E76E0CA1C2AB}" type="pres">
      <dgm:prSet presAssocID="{D2E8A534-4951-43DC-BD4E-6C6F55987B8C}" presName="parTransTwo" presStyleCnt="0"/>
      <dgm:spPr/>
    </dgm:pt>
    <dgm:pt modelId="{CF708D7C-B240-4592-BBE8-C1CA009D028A}" type="pres">
      <dgm:prSet presAssocID="{D2E8A534-4951-43DC-BD4E-6C6F55987B8C}" presName="horzTwo" presStyleCnt="0"/>
      <dgm:spPr/>
    </dgm:pt>
    <dgm:pt modelId="{7A4F1FFB-4EF6-458A-8BD1-F664272D9C00}" type="pres">
      <dgm:prSet presAssocID="{57A828D3-9FAE-4979-A5A0-BA5339458CC7}" presName="vertThree" presStyleCnt="0"/>
      <dgm:spPr/>
    </dgm:pt>
    <dgm:pt modelId="{88AEDC9F-FDDF-499D-B394-098D5B3D5F1A}" type="pres">
      <dgm:prSet presAssocID="{57A828D3-9FAE-4979-A5A0-BA5339458CC7}" presName="txThree" presStyleLbl="node3" presStyleIdx="5" presStyleCnt="6">
        <dgm:presLayoutVars>
          <dgm:chPref val="3"/>
        </dgm:presLayoutVars>
      </dgm:prSet>
      <dgm:spPr/>
      <dgm:t>
        <a:bodyPr/>
        <a:lstStyle/>
        <a:p>
          <a:endParaRPr lang="en-US"/>
        </a:p>
      </dgm:t>
    </dgm:pt>
    <dgm:pt modelId="{4322C56B-D488-4A4F-B395-93D7693EFCDD}" type="pres">
      <dgm:prSet presAssocID="{57A828D3-9FAE-4979-A5A0-BA5339458CC7}" presName="horzThree" presStyleCnt="0"/>
      <dgm:spPr/>
    </dgm:pt>
  </dgm:ptLst>
  <dgm:cxnLst>
    <dgm:cxn modelId="{F4BC9A64-697A-4281-9B1A-F78AE4A53D35}" srcId="{627BCAA1-6294-4297-987B-0235FA9F0761}" destId="{819C2776-FDE2-4172-8A03-FB5BAA09F71E}" srcOrd="0" destOrd="0" parTransId="{B0C3A103-0FDA-4369-8423-4144F851572B}" sibTransId="{6FD6A38B-4911-4E5E-8547-7CB75442BC78}"/>
    <dgm:cxn modelId="{55DFAAE6-4ED1-4B18-B263-BB42CA9890B6}" type="presOf" srcId="{4C6F94FB-DC1D-40E3-A2C7-067036D9F443}" destId="{A400FBC1-626E-439E-A7B3-FF42D5E47652}" srcOrd="0" destOrd="0" presId="urn:microsoft.com/office/officeart/2005/8/layout/hierarchy4"/>
    <dgm:cxn modelId="{00FA2C20-1145-4FA2-87DA-856F8D9088E7}" type="presOf" srcId="{4138A8C2-780D-4261-81E9-B3B4C4642C59}" destId="{30160327-8903-4527-96E9-A268AEDD4071}" srcOrd="0" destOrd="0" presId="urn:microsoft.com/office/officeart/2005/8/layout/hierarchy4"/>
    <dgm:cxn modelId="{52508F79-A169-4063-8F18-B66E9CC53193}" type="presOf" srcId="{A0682E26-0467-4806-AD8D-B4F3A764756C}" destId="{4FCD5EFA-A733-4FDA-A489-DFAE10301BAD}" srcOrd="0" destOrd="0" presId="urn:microsoft.com/office/officeart/2005/8/layout/hierarchy4"/>
    <dgm:cxn modelId="{ACBB7136-EA70-42BC-8C18-4817D6CC71B1}" srcId="{DFBA9362-7ED2-4331-B379-46A6ACE9EC10}" destId="{627BCAA1-6294-4297-987B-0235FA9F0761}" srcOrd="0" destOrd="0" parTransId="{3E3F2383-3616-4CF7-94C0-C390B68DAAD8}" sibTransId="{8AE02AD5-B261-4D2F-872A-281415427280}"/>
    <dgm:cxn modelId="{FCE637B5-3757-4965-839C-655C847DFEA9}" type="presOf" srcId="{57A828D3-9FAE-4979-A5A0-BA5339458CC7}" destId="{88AEDC9F-FDDF-499D-B394-098D5B3D5F1A}" srcOrd="0" destOrd="0" presId="urn:microsoft.com/office/officeart/2005/8/layout/hierarchy4"/>
    <dgm:cxn modelId="{13CE7AAE-FCDD-4345-9399-2D487BA3A397}" srcId="{04623E6E-781C-4149-97CA-66BC74AD9DB6}" destId="{5429ECA9-D2CB-4AF7-85EE-A6407C435C12}" srcOrd="0" destOrd="0" parTransId="{390074CA-7B3F-405C-AF03-F0EB9D41BD8A}" sibTransId="{C4EAE5C2-B933-4DCC-BB74-A264C74D690E}"/>
    <dgm:cxn modelId="{F2846FBC-1E76-48C4-ACD7-5C2BD6B45BA2}" srcId="{DFBA9362-7ED2-4331-B379-46A6ACE9EC10}" destId="{D2E8A534-4951-43DC-BD4E-6C6F55987B8C}" srcOrd="4" destOrd="0" parTransId="{E2B7E3A5-56A3-42AB-ADA3-173C5DC480F7}" sibTransId="{ECDDBFCF-0C59-4DD8-ADC8-C59ED29DA4E6}"/>
    <dgm:cxn modelId="{3106A25F-D428-4BB4-8912-BC41DED26D77}" srcId="{627BCAA1-6294-4297-987B-0235FA9F0761}" destId="{A0682E26-0467-4806-AD8D-B4F3A764756C}" srcOrd="1" destOrd="0" parTransId="{6B9C43CF-BE90-4097-BF81-4166ED019EF4}" sibTransId="{F11F182E-FC3A-4667-9FBF-DFE87EEB0BF7}"/>
    <dgm:cxn modelId="{E352835A-08B1-4F74-96E0-AEF68005EEBE}" type="presOf" srcId="{3DF45967-C5A3-49BB-A579-017E5D7FBFBF}" destId="{118F6F48-9946-44DA-96F6-093DE59C23A4}" srcOrd="0" destOrd="0" presId="urn:microsoft.com/office/officeart/2005/8/layout/hierarchy4"/>
    <dgm:cxn modelId="{FDB6BC61-482E-455E-8DA7-BE14EFFF8E14}" type="presOf" srcId="{46BC496F-35F2-4DCF-94D6-1A6F855C2478}" destId="{D1706009-6AC6-48C7-BF2D-CD2BEEBE4D68}" srcOrd="0" destOrd="0" presId="urn:microsoft.com/office/officeart/2005/8/layout/hierarchy4"/>
    <dgm:cxn modelId="{DAB519DC-FA6A-41CB-8191-59F679A6EFAF}" srcId="{4138A8C2-780D-4261-81E9-B3B4C4642C59}" destId="{DB23434C-596F-472F-851B-2F0FFE7DD752}" srcOrd="0" destOrd="0" parTransId="{CE8882D9-0C40-465B-8DA1-90ED5C646766}" sibTransId="{C0B41B66-9A81-4663-8455-F7452E7A1609}"/>
    <dgm:cxn modelId="{347AAF59-D57E-49A1-85A1-E54B57110BD3}" srcId="{D2E8A534-4951-43DC-BD4E-6C6F55987B8C}" destId="{57A828D3-9FAE-4979-A5A0-BA5339458CC7}" srcOrd="0" destOrd="0" parTransId="{2164C3BB-8C79-4C01-868E-D5DC9957DEF7}" sibTransId="{EFAD0559-D9EA-448D-BE45-B6B1DE3A8952}"/>
    <dgm:cxn modelId="{B484361A-7031-438F-B7DC-52DFABA95A73}" type="presOf" srcId="{DB23434C-596F-472F-851B-2F0FFE7DD752}" destId="{6CAADB45-0EA0-40F9-AF3F-A8436EE19321}" srcOrd="0" destOrd="0" presId="urn:microsoft.com/office/officeart/2005/8/layout/hierarchy4"/>
    <dgm:cxn modelId="{88BB6502-EB96-4C16-B09E-02502D9E3332}" srcId="{DFBA9362-7ED2-4331-B379-46A6ACE9EC10}" destId="{04623E6E-781C-4149-97CA-66BC74AD9DB6}" srcOrd="2" destOrd="0" parTransId="{022C3256-E01B-4376-8826-F3C24BAA05AF}" sibTransId="{926E2C56-1E06-4C8A-A5D8-B559A5214922}"/>
    <dgm:cxn modelId="{502985D8-96E5-47B5-B75A-1D60DB960A56}" type="presOf" srcId="{5429ECA9-D2CB-4AF7-85EE-A6407C435C12}" destId="{3AF0EBFA-53EE-4667-BB90-24B8DAD04F0E}" srcOrd="0" destOrd="0" presId="urn:microsoft.com/office/officeart/2005/8/layout/hierarchy4"/>
    <dgm:cxn modelId="{E9C0D295-D777-4BFD-AB88-04FC7E9E0FAF}" type="presOf" srcId="{D2E8A534-4951-43DC-BD4E-6C6F55987B8C}" destId="{D73D5DDD-66FA-4DE3-93FB-09B7425A961F}" srcOrd="0" destOrd="0" presId="urn:microsoft.com/office/officeart/2005/8/layout/hierarchy4"/>
    <dgm:cxn modelId="{6A0D1047-9249-4F39-9DF5-8DB6157B8C5F}" type="presOf" srcId="{627BCAA1-6294-4297-987B-0235FA9F0761}" destId="{BB2BD5A2-DE9F-4634-B9FA-F1F2F235C170}" srcOrd="0" destOrd="0" presId="urn:microsoft.com/office/officeart/2005/8/layout/hierarchy4"/>
    <dgm:cxn modelId="{6EC917BD-1193-4F0E-BC0C-4BAE9689585D}" srcId="{DFBA9362-7ED2-4331-B379-46A6ACE9EC10}" destId="{4138A8C2-780D-4261-81E9-B3B4C4642C59}" srcOrd="3" destOrd="0" parTransId="{42705B13-7DDC-447F-B6C3-859FA02020BA}" sibTransId="{D7636CB2-53ED-4B67-B03B-8D9C3F22CDF4}"/>
    <dgm:cxn modelId="{4DCAD194-9A60-434A-BDAD-D7AA9C296E37}" type="presOf" srcId="{819C2776-FDE2-4172-8A03-FB5BAA09F71E}" destId="{216D5D71-BE80-4CC6-B3CD-97F64D7F832C}" srcOrd="0" destOrd="0" presId="urn:microsoft.com/office/officeart/2005/8/layout/hierarchy4"/>
    <dgm:cxn modelId="{713D0C64-FCCB-4DED-8A6B-E496C051D822}" srcId="{DFBA9362-7ED2-4331-B379-46A6ACE9EC10}" destId="{46BC496F-35F2-4DCF-94D6-1A6F855C2478}" srcOrd="1" destOrd="0" parTransId="{DB4E41FF-D2EF-4ABA-B42C-EB1F8D08954F}" sibTransId="{3517FBD2-6C6B-4D41-BACD-6498AA8EBCF6}"/>
    <dgm:cxn modelId="{7B573E83-D018-4FA2-9865-175B94DD5FAB}" srcId="{3DF45967-C5A3-49BB-A579-017E5D7FBFBF}" destId="{DFBA9362-7ED2-4331-B379-46A6ACE9EC10}" srcOrd="0" destOrd="0" parTransId="{AFCBB8F1-737C-49CC-AE34-E7813ABB8625}" sibTransId="{B148AB59-5B53-4AE3-94AB-A9C8F4636177}"/>
    <dgm:cxn modelId="{E595D793-CAA0-4362-AE27-8F0CC3C4E43D}" type="presOf" srcId="{04623E6E-781C-4149-97CA-66BC74AD9DB6}" destId="{4FD240E2-C6B6-4159-8498-E5FF8E9CB529}" srcOrd="0" destOrd="0" presId="urn:microsoft.com/office/officeart/2005/8/layout/hierarchy4"/>
    <dgm:cxn modelId="{7FFB04B6-098A-43B6-AD3C-44BC36425E82}" type="presOf" srcId="{DFBA9362-7ED2-4331-B379-46A6ACE9EC10}" destId="{86225F83-97A0-4357-9BD6-223F15E4A802}" srcOrd="0" destOrd="0" presId="urn:microsoft.com/office/officeart/2005/8/layout/hierarchy4"/>
    <dgm:cxn modelId="{495A9BAD-178F-403D-A41A-61EFC748534A}" srcId="{46BC496F-35F2-4DCF-94D6-1A6F855C2478}" destId="{4C6F94FB-DC1D-40E3-A2C7-067036D9F443}" srcOrd="0" destOrd="0" parTransId="{36A14FAF-BE2D-4FF4-83A1-CDBB5D4A4638}" sibTransId="{9DA852DE-0739-4B5E-A7E5-823571D6B597}"/>
    <dgm:cxn modelId="{9A29201D-84A7-4ABD-A7EF-1D9FECB8F223}" type="presParOf" srcId="{118F6F48-9946-44DA-96F6-093DE59C23A4}" destId="{510B67CF-3CAF-4146-9293-BA8C839B412D}" srcOrd="0" destOrd="0" presId="urn:microsoft.com/office/officeart/2005/8/layout/hierarchy4"/>
    <dgm:cxn modelId="{6A7C5EC0-A967-4539-A109-12E176FEFC06}" type="presParOf" srcId="{510B67CF-3CAF-4146-9293-BA8C839B412D}" destId="{86225F83-97A0-4357-9BD6-223F15E4A802}" srcOrd="0" destOrd="0" presId="urn:microsoft.com/office/officeart/2005/8/layout/hierarchy4"/>
    <dgm:cxn modelId="{18D4F6CF-35DC-4ED0-8616-625A97CB9C40}" type="presParOf" srcId="{510B67CF-3CAF-4146-9293-BA8C839B412D}" destId="{F3588E34-6342-4043-8C6D-25760566A7D1}" srcOrd="1" destOrd="0" presId="urn:microsoft.com/office/officeart/2005/8/layout/hierarchy4"/>
    <dgm:cxn modelId="{DBE82E0B-3D92-46D6-83ED-D336F359538C}" type="presParOf" srcId="{510B67CF-3CAF-4146-9293-BA8C839B412D}" destId="{D172C511-BFC0-406A-8363-499F65722B4D}" srcOrd="2" destOrd="0" presId="urn:microsoft.com/office/officeart/2005/8/layout/hierarchy4"/>
    <dgm:cxn modelId="{A69332FF-D5ED-452B-94E7-8B3BA64C1FD3}" type="presParOf" srcId="{D172C511-BFC0-406A-8363-499F65722B4D}" destId="{2F8669A8-6A34-4120-8DA9-B4B256EF72F4}" srcOrd="0" destOrd="0" presId="urn:microsoft.com/office/officeart/2005/8/layout/hierarchy4"/>
    <dgm:cxn modelId="{E89C3F58-1022-4B50-91EF-889A1FEA680B}" type="presParOf" srcId="{2F8669A8-6A34-4120-8DA9-B4B256EF72F4}" destId="{BB2BD5A2-DE9F-4634-B9FA-F1F2F235C170}" srcOrd="0" destOrd="0" presId="urn:microsoft.com/office/officeart/2005/8/layout/hierarchy4"/>
    <dgm:cxn modelId="{6B4D2344-23F5-442E-8921-4AA6D61E9B49}" type="presParOf" srcId="{2F8669A8-6A34-4120-8DA9-B4B256EF72F4}" destId="{284683D2-3ACB-484B-B366-A4023A8D680B}" srcOrd="1" destOrd="0" presId="urn:microsoft.com/office/officeart/2005/8/layout/hierarchy4"/>
    <dgm:cxn modelId="{CAC4EDBA-42D3-4316-9E01-4B9736DAF7AC}" type="presParOf" srcId="{2F8669A8-6A34-4120-8DA9-B4B256EF72F4}" destId="{3CFAC07C-498B-4DF8-905A-A7C960F84F63}" srcOrd="2" destOrd="0" presId="urn:microsoft.com/office/officeart/2005/8/layout/hierarchy4"/>
    <dgm:cxn modelId="{72A42DB9-CE9C-41E5-90D5-561243A897FA}" type="presParOf" srcId="{3CFAC07C-498B-4DF8-905A-A7C960F84F63}" destId="{0FF1BCAE-3443-42BA-897F-151DB577F916}" srcOrd="0" destOrd="0" presId="urn:microsoft.com/office/officeart/2005/8/layout/hierarchy4"/>
    <dgm:cxn modelId="{DDA411DC-5B7C-45D5-80A2-86716915BFDC}" type="presParOf" srcId="{0FF1BCAE-3443-42BA-897F-151DB577F916}" destId="{216D5D71-BE80-4CC6-B3CD-97F64D7F832C}" srcOrd="0" destOrd="0" presId="urn:microsoft.com/office/officeart/2005/8/layout/hierarchy4"/>
    <dgm:cxn modelId="{350BD58E-09C1-4F5B-85D5-1C340A720144}" type="presParOf" srcId="{0FF1BCAE-3443-42BA-897F-151DB577F916}" destId="{D0822944-E4BF-4CA0-BD8B-3BB0ED1E99BF}" srcOrd="1" destOrd="0" presId="urn:microsoft.com/office/officeart/2005/8/layout/hierarchy4"/>
    <dgm:cxn modelId="{0FC843BD-B841-4F9A-BA36-9F55B89DE24B}" type="presParOf" srcId="{3CFAC07C-498B-4DF8-905A-A7C960F84F63}" destId="{9C670D0D-0BC6-4CEF-885C-CA6772C44E15}" srcOrd="1" destOrd="0" presId="urn:microsoft.com/office/officeart/2005/8/layout/hierarchy4"/>
    <dgm:cxn modelId="{F6CE3454-6B79-45B7-80D8-2F1AB3F97A08}" type="presParOf" srcId="{3CFAC07C-498B-4DF8-905A-A7C960F84F63}" destId="{6D5F2A8C-8626-4289-A275-5A1F12AA70BF}" srcOrd="2" destOrd="0" presId="urn:microsoft.com/office/officeart/2005/8/layout/hierarchy4"/>
    <dgm:cxn modelId="{710CA89F-88B2-41BC-A6B4-2A68049A7286}" type="presParOf" srcId="{6D5F2A8C-8626-4289-A275-5A1F12AA70BF}" destId="{4FCD5EFA-A733-4FDA-A489-DFAE10301BAD}" srcOrd="0" destOrd="0" presId="urn:microsoft.com/office/officeart/2005/8/layout/hierarchy4"/>
    <dgm:cxn modelId="{B21D4A1F-C927-48A2-8914-0821564AB36A}" type="presParOf" srcId="{6D5F2A8C-8626-4289-A275-5A1F12AA70BF}" destId="{16D3B3CB-EE9B-4469-B074-E22028231965}" srcOrd="1" destOrd="0" presId="urn:microsoft.com/office/officeart/2005/8/layout/hierarchy4"/>
    <dgm:cxn modelId="{D34260F6-2BAD-4F02-9C7A-DAD3060EA67D}" type="presParOf" srcId="{D172C511-BFC0-406A-8363-499F65722B4D}" destId="{9DDB29FB-B0B0-482B-88FE-B5EC1EC736B0}" srcOrd="1" destOrd="0" presId="urn:microsoft.com/office/officeart/2005/8/layout/hierarchy4"/>
    <dgm:cxn modelId="{C9A481E6-0A3F-488F-9082-0C90DDEE9CD8}" type="presParOf" srcId="{D172C511-BFC0-406A-8363-499F65722B4D}" destId="{C8A0F9F6-7066-438B-A6A5-1AED20C61E1A}" srcOrd="2" destOrd="0" presId="urn:microsoft.com/office/officeart/2005/8/layout/hierarchy4"/>
    <dgm:cxn modelId="{E8EB100B-CCA8-4ACC-8E0C-774EE48DDDBB}" type="presParOf" srcId="{C8A0F9F6-7066-438B-A6A5-1AED20C61E1A}" destId="{D1706009-6AC6-48C7-BF2D-CD2BEEBE4D68}" srcOrd="0" destOrd="0" presId="urn:microsoft.com/office/officeart/2005/8/layout/hierarchy4"/>
    <dgm:cxn modelId="{C40ED0CC-E1C7-44C1-8EA0-15A3F00E593B}" type="presParOf" srcId="{C8A0F9F6-7066-438B-A6A5-1AED20C61E1A}" destId="{9A6DDC16-6EB5-43EA-A8CA-A8E8CEA9027F}" srcOrd="1" destOrd="0" presId="urn:microsoft.com/office/officeart/2005/8/layout/hierarchy4"/>
    <dgm:cxn modelId="{C6E25E8D-3A02-474A-A5C0-A9F697C6D0B8}" type="presParOf" srcId="{C8A0F9F6-7066-438B-A6A5-1AED20C61E1A}" destId="{7D05A63D-06CB-4321-8EB3-41AC1245DF2C}" srcOrd="2" destOrd="0" presId="urn:microsoft.com/office/officeart/2005/8/layout/hierarchy4"/>
    <dgm:cxn modelId="{40EB27B8-1E9F-4E65-B65C-24FD8BD703E3}" type="presParOf" srcId="{7D05A63D-06CB-4321-8EB3-41AC1245DF2C}" destId="{292595B4-C850-43D4-AC38-8B2E8B1C404F}" srcOrd="0" destOrd="0" presId="urn:microsoft.com/office/officeart/2005/8/layout/hierarchy4"/>
    <dgm:cxn modelId="{42F256B8-1D33-4CC7-873F-D3AAE1509D2F}" type="presParOf" srcId="{292595B4-C850-43D4-AC38-8B2E8B1C404F}" destId="{A400FBC1-626E-439E-A7B3-FF42D5E47652}" srcOrd="0" destOrd="0" presId="urn:microsoft.com/office/officeart/2005/8/layout/hierarchy4"/>
    <dgm:cxn modelId="{B5E79512-0E19-4783-9BED-BF8F1F3898B9}" type="presParOf" srcId="{292595B4-C850-43D4-AC38-8B2E8B1C404F}" destId="{7C850B02-EB32-4E84-84E8-D83FF9887104}" srcOrd="1" destOrd="0" presId="urn:microsoft.com/office/officeart/2005/8/layout/hierarchy4"/>
    <dgm:cxn modelId="{D5217679-FD5C-4FE3-A441-4BB301B01995}" type="presParOf" srcId="{D172C511-BFC0-406A-8363-499F65722B4D}" destId="{FE4D9274-473F-4CD7-B553-1D3FEB6F473A}" srcOrd="3" destOrd="0" presId="urn:microsoft.com/office/officeart/2005/8/layout/hierarchy4"/>
    <dgm:cxn modelId="{90CE0F1D-2F8E-439C-9E4E-FB360D107F73}" type="presParOf" srcId="{D172C511-BFC0-406A-8363-499F65722B4D}" destId="{6D093EBC-899F-4422-B400-2574A922F093}" srcOrd="4" destOrd="0" presId="urn:microsoft.com/office/officeart/2005/8/layout/hierarchy4"/>
    <dgm:cxn modelId="{B36B97A0-4427-49EA-9517-1919C43481B1}" type="presParOf" srcId="{6D093EBC-899F-4422-B400-2574A922F093}" destId="{4FD240E2-C6B6-4159-8498-E5FF8E9CB529}" srcOrd="0" destOrd="0" presId="urn:microsoft.com/office/officeart/2005/8/layout/hierarchy4"/>
    <dgm:cxn modelId="{15F9F3B5-C884-4356-A8AA-312C428E494A}" type="presParOf" srcId="{6D093EBC-899F-4422-B400-2574A922F093}" destId="{990F64ED-64FB-4CC5-8038-CE12828B9E81}" srcOrd="1" destOrd="0" presId="urn:microsoft.com/office/officeart/2005/8/layout/hierarchy4"/>
    <dgm:cxn modelId="{FBBEA134-BCFD-433A-9995-97649E13CD5A}" type="presParOf" srcId="{6D093EBC-899F-4422-B400-2574A922F093}" destId="{EB7E625D-323F-40A4-BAAE-32E735150AC5}" srcOrd="2" destOrd="0" presId="urn:microsoft.com/office/officeart/2005/8/layout/hierarchy4"/>
    <dgm:cxn modelId="{F1DD7E4C-25E9-491B-ABBF-945B9E44857A}" type="presParOf" srcId="{EB7E625D-323F-40A4-BAAE-32E735150AC5}" destId="{75874950-5323-4F5B-A257-CA4C97B9ADFB}" srcOrd="0" destOrd="0" presId="urn:microsoft.com/office/officeart/2005/8/layout/hierarchy4"/>
    <dgm:cxn modelId="{831E4C48-A42A-45F8-A564-D5AA3082133A}" type="presParOf" srcId="{75874950-5323-4F5B-A257-CA4C97B9ADFB}" destId="{3AF0EBFA-53EE-4667-BB90-24B8DAD04F0E}" srcOrd="0" destOrd="0" presId="urn:microsoft.com/office/officeart/2005/8/layout/hierarchy4"/>
    <dgm:cxn modelId="{43B5A32B-16FE-456C-B2D4-073BFBCC5212}" type="presParOf" srcId="{75874950-5323-4F5B-A257-CA4C97B9ADFB}" destId="{CE236550-63C8-4588-B185-3A0048E75776}" srcOrd="1" destOrd="0" presId="urn:microsoft.com/office/officeart/2005/8/layout/hierarchy4"/>
    <dgm:cxn modelId="{EB017CE1-F094-4159-B037-D15C8723B040}" type="presParOf" srcId="{D172C511-BFC0-406A-8363-499F65722B4D}" destId="{79C52F98-9047-491C-BCD7-1CA716FA66BF}" srcOrd="5" destOrd="0" presId="urn:microsoft.com/office/officeart/2005/8/layout/hierarchy4"/>
    <dgm:cxn modelId="{E154DF93-4318-42D7-85B2-ACE7EA87A418}" type="presParOf" srcId="{D172C511-BFC0-406A-8363-499F65722B4D}" destId="{A5C3830B-AA00-49A9-BB6D-6524955ADF85}" srcOrd="6" destOrd="0" presId="urn:microsoft.com/office/officeart/2005/8/layout/hierarchy4"/>
    <dgm:cxn modelId="{67B44FB9-B9F6-4014-BAAA-9C7E5276E5A2}" type="presParOf" srcId="{A5C3830B-AA00-49A9-BB6D-6524955ADF85}" destId="{30160327-8903-4527-96E9-A268AEDD4071}" srcOrd="0" destOrd="0" presId="urn:microsoft.com/office/officeart/2005/8/layout/hierarchy4"/>
    <dgm:cxn modelId="{30658AB9-D32E-444E-AD4F-7FC284422976}" type="presParOf" srcId="{A5C3830B-AA00-49A9-BB6D-6524955ADF85}" destId="{6B2F238C-3B89-4C24-9D23-3A1391FC0FAB}" srcOrd="1" destOrd="0" presId="urn:microsoft.com/office/officeart/2005/8/layout/hierarchy4"/>
    <dgm:cxn modelId="{49580A77-FC0C-4AC0-AAB4-51F5F8F49094}" type="presParOf" srcId="{A5C3830B-AA00-49A9-BB6D-6524955ADF85}" destId="{A0DA4E1B-6311-4057-A0AD-F73AD81E724A}" srcOrd="2" destOrd="0" presId="urn:microsoft.com/office/officeart/2005/8/layout/hierarchy4"/>
    <dgm:cxn modelId="{A070854E-931F-4839-B93F-9CF2794B0402}" type="presParOf" srcId="{A0DA4E1B-6311-4057-A0AD-F73AD81E724A}" destId="{F2801D03-198B-4D48-845A-62A6FBCC77BF}" srcOrd="0" destOrd="0" presId="urn:microsoft.com/office/officeart/2005/8/layout/hierarchy4"/>
    <dgm:cxn modelId="{04349F12-7D10-4EDB-88B3-0A904098E469}" type="presParOf" srcId="{F2801D03-198B-4D48-845A-62A6FBCC77BF}" destId="{6CAADB45-0EA0-40F9-AF3F-A8436EE19321}" srcOrd="0" destOrd="0" presId="urn:microsoft.com/office/officeart/2005/8/layout/hierarchy4"/>
    <dgm:cxn modelId="{EB8780A2-F2D4-484C-AFD2-723651FEA7DC}" type="presParOf" srcId="{F2801D03-198B-4D48-845A-62A6FBCC77BF}" destId="{3EA1BC20-922F-41F3-9FE4-F52E952E55C8}" srcOrd="1" destOrd="0" presId="urn:microsoft.com/office/officeart/2005/8/layout/hierarchy4"/>
    <dgm:cxn modelId="{2A7459FD-6757-48B4-AB6B-141C6753156D}" type="presParOf" srcId="{D172C511-BFC0-406A-8363-499F65722B4D}" destId="{B95DD786-B4E4-4382-B28B-E6286C568273}" srcOrd="7" destOrd="0" presId="urn:microsoft.com/office/officeart/2005/8/layout/hierarchy4"/>
    <dgm:cxn modelId="{AB727299-31B2-4597-B106-8C616C450D84}" type="presParOf" srcId="{D172C511-BFC0-406A-8363-499F65722B4D}" destId="{3222E82C-4C76-40A3-9C35-18CFD4300403}" srcOrd="8" destOrd="0" presId="urn:microsoft.com/office/officeart/2005/8/layout/hierarchy4"/>
    <dgm:cxn modelId="{6CC92849-BD42-4F87-96EB-259E5ABEDA7D}" type="presParOf" srcId="{3222E82C-4C76-40A3-9C35-18CFD4300403}" destId="{D73D5DDD-66FA-4DE3-93FB-09B7425A961F}" srcOrd="0" destOrd="0" presId="urn:microsoft.com/office/officeart/2005/8/layout/hierarchy4"/>
    <dgm:cxn modelId="{F638AB49-B4C2-4876-933A-FBC5D1A23111}" type="presParOf" srcId="{3222E82C-4C76-40A3-9C35-18CFD4300403}" destId="{72F62095-03CC-45FC-8A6D-E76E0CA1C2AB}" srcOrd="1" destOrd="0" presId="urn:microsoft.com/office/officeart/2005/8/layout/hierarchy4"/>
    <dgm:cxn modelId="{10818644-F8C0-490F-BD9E-0BD8BDB371D9}" type="presParOf" srcId="{3222E82C-4C76-40A3-9C35-18CFD4300403}" destId="{CF708D7C-B240-4592-BBE8-C1CA009D028A}" srcOrd="2" destOrd="0" presId="urn:microsoft.com/office/officeart/2005/8/layout/hierarchy4"/>
    <dgm:cxn modelId="{7C707D66-396A-4AF8-A6B7-DF5C9F6C4FFC}" type="presParOf" srcId="{CF708D7C-B240-4592-BBE8-C1CA009D028A}" destId="{7A4F1FFB-4EF6-458A-8BD1-F664272D9C00}" srcOrd="0" destOrd="0" presId="urn:microsoft.com/office/officeart/2005/8/layout/hierarchy4"/>
    <dgm:cxn modelId="{2BF1B518-3DCD-49A7-822B-2D4921724607}" type="presParOf" srcId="{7A4F1FFB-4EF6-458A-8BD1-F664272D9C00}" destId="{88AEDC9F-FDDF-499D-B394-098D5B3D5F1A}" srcOrd="0" destOrd="0" presId="urn:microsoft.com/office/officeart/2005/8/layout/hierarchy4"/>
    <dgm:cxn modelId="{6253775A-39E9-44BA-AED5-8FC89A047620}" type="presParOf" srcId="{7A4F1FFB-4EF6-458A-8BD1-F664272D9C00}" destId="{4322C56B-D488-4A4F-B395-93D7693EFCDD}"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8E564E-D6FA-4FF1-A06D-248A49B53C3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C5A8A628-6612-4D41-889D-E5A8F6494924}">
      <dgm:prSet phldrT="[Text]"/>
      <dgm:spPr/>
      <dgm:t>
        <a:bodyPr/>
        <a:lstStyle/>
        <a:p>
          <a:r>
            <a:rPr lang="en-US" dirty="0" smtClean="0"/>
            <a:t>ILA</a:t>
          </a:r>
          <a:endParaRPr lang="en-US" dirty="0"/>
        </a:p>
      </dgm:t>
    </dgm:pt>
    <dgm:pt modelId="{CCF71066-9172-4C63-B2DF-1C051F225360}" type="parTrans" cxnId="{C53543A4-6DA7-4E1B-8E9B-448BA4D64879}">
      <dgm:prSet/>
      <dgm:spPr/>
      <dgm:t>
        <a:bodyPr/>
        <a:lstStyle/>
        <a:p>
          <a:endParaRPr lang="en-US"/>
        </a:p>
      </dgm:t>
    </dgm:pt>
    <dgm:pt modelId="{D2DF06DA-D47F-48B5-9601-7E016A492B62}" type="sibTrans" cxnId="{C53543A4-6DA7-4E1B-8E9B-448BA4D64879}">
      <dgm:prSet/>
      <dgm:spPr/>
      <dgm:t>
        <a:bodyPr/>
        <a:lstStyle/>
        <a:p>
          <a:endParaRPr lang="en-US"/>
        </a:p>
      </dgm:t>
    </dgm:pt>
    <dgm:pt modelId="{DE5E971F-6B87-425E-943C-5CE419374129}">
      <dgm:prSet phldrT="[Text]"/>
      <dgm:spPr>
        <a:solidFill>
          <a:srgbClr val="0070C0"/>
        </a:solidFill>
      </dgm:spPr>
      <dgm:t>
        <a:bodyPr/>
        <a:lstStyle/>
        <a:p>
          <a:r>
            <a:rPr lang="en-US" dirty="0" smtClean="0">
              <a:solidFill>
                <a:schemeClr val="bg1"/>
              </a:solidFill>
            </a:rPr>
            <a:t>Origenate Web Service</a:t>
          </a:r>
          <a:endParaRPr lang="en-US" dirty="0">
            <a:solidFill>
              <a:schemeClr val="bg1"/>
            </a:solidFill>
          </a:endParaRPr>
        </a:p>
      </dgm:t>
    </dgm:pt>
    <dgm:pt modelId="{02747CDF-5286-411D-A6C7-E10381C5402A}" type="parTrans" cxnId="{E1780DC1-59DD-4F17-8A30-3B113B03E62A}">
      <dgm:prSet/>
      <dgm:spPr/>
      <dgm:t>
        <a:bodyPr/>
        <a:lstStyle/>
        <a:p>
          <a:endParaRPr lang="en-US"/>
        </a:p>
      </dgm:t>
    </dgm:pt>
    <dgm:pt modelId="{B05BF51D-2FC1-49D1-A6DC-F927F49A327D}" type="sibTrans" cxnId="{E1780DC1-59DD-4F17-8A30-3B113B03E62A}">
      <dgm:prSet/>
      <dgm:spPr/>
      <dgm:t>
        <a:bodyPr/>
        <a:lstStyle/>
        <a:p>
          <a:endParaRPr lang="en-US"/>
        </a:p>
      </dgm:t>
    </dgm:pt>
    <dgm:pt modelId="{91FC2D9F-7E52-4B66-9036-23641E98E888}">
      <dgm:prSet phldrT="[Text]"/>
      <dgm:spPr>
        <a:solidFill>
          <a:srgbClr val="0070C0"/>
        </a:solidFill>
      </dgm:spPr>
      <dgm:t>
        <a:bodyPr/>
        <a:lstStyle/>
        <a:p>
          <a:r>
            <a:rPr lang="en-US" dirty="0" err="1" smtClean="0">
              <a:solidFill>
                <a:schemeClr val="bg1"/>
              </a:solidFill>
            </a:rPr>
            <a:t>RoutingQueueScoring</a:t>
          </a:r>
          <a:endParaRPr lang="en-US" dirty="0">
            <a:solidFill>
              <a:schemeClr val="bg1"/>
            </a:solidFill>
          </a:endParaRPr>
        </a:p>
      </dgm:t>
    </dgm:pt>
    <dgm:pt modelId="{F164647B-D378-4229-90F9-41CA6427599E}" type="parTrans" cxnId="{0CEBE78F-0DB3-4D06-906D-BC6673AA8584}">
      <dgm:prSet/>
      <dgm:spPr/>
      <dgm:t>
        <a:bodyPr/>
        <a:lstStyle/>
        <a:p>
          <a:endParaRPr lang="en-US"/>
        </a:p>
      </dgm:t>
    </dgm:pt>
    <dgm:pt modelId="{DF7EC3E1-1737-467F-9DE3-52806521A212}" type="sibTrans" cxnId="{0CEBE78F-0DB3-4D06-906D-BC6673AA8584}">
      <dgm:prSet/>
      <dgm:spPr/>
      <dgm:t>
        <a:bodyPr/>
        <a:lstStyle/>
        <a:p>
          <a:endParaRPr lang="en-US"/>
        </a:p>
      </dgm:t>
    </dgm:pt>
    <dgm:pt modelId="{FD29D770-2263-4CF7-A3AC-4978801AE22A}">
      <dgm:prSet phldrT="[Text]"/>
      <dgm:spPr>
        <a:solidFill>
          <a:schemeClr val="accent4">
            <a:lumMod val="75000"/>
          </a:schemeClr>
        </a:solidFill>
      </dgm:spPr>
      <dgm:t>
        <a:bodyPr/>
        <a:lstStyle/>
        <a:p>
          <a:r>
            <a:rPr lang="en-US" dirty="0" smtClean="0"/>
            <a:t>Evaluate</a:t>
          </a:r>
          <a:endParaRPr lang="en-US" dirty="0"/>
        </a:p>
      </dgm:t>
    </dgm:pt>
    <dgm:pt modelId="{A171F774-E803-45B3-9BCE-92D52001BB13}" type="parTrans" cxnId="{122B6A3C-E48E-4448-9076-5621622BA57B}">
      <dgm:prSet/>
      <dgm:spPr/>
      <dgm:t>
        <a:bodyPr/>
        <a:lstStyle/>
        <a:p>
          <a:endParaRPr lang="en-US"/>
        </a:p>
      </dgm:t>
    </dgm:pt>
    <dgm:pt modelId="{136E486E-2709-407E-B55A-26BA9FABC8C0}" type="sibTrans" cxnId="{122B6A3C-E48E-4448-9076-5621622BA57B}">
      <dgm:prSet/>
      <dgm:spPr/>
      <dgm:t>
        <a:bodyPr/>
        <a:lstStyle/>
        <a:p>
          <a:endParaRPr lang="en-US"/>
        </a:p>
      </dgm:t>
    </dgm:pt>
    <dgm:pt modelId="{C810B398-0B1A-445F-90B7-9B24813B2283}">
      <dgm:prSet phldrT="[Text]"/>
      <dgm:spPr>
        <a:solidFill>
          <a:srgbClr val="0070C0"/>
        </a:solidFill>
      </dgm:spPr>
      <dgm:t>
        <a:bodyPr/>
        <a:lstStyle/>
        <a:p>
          <a:r>
            <a:rPr lang="en-US" dirty="0" smtClean="0"/>
            <a:t>Generate Decision</a:t>
          </a:r>
          <a:endParaRPr lang="en-US" dirty="0"/>
        </a:p>
      </dgm:t>
    </dgm:pt>
    <dgm:pt modelId="{A9E1F725-6A3F-4044-8C6E-EA8E797634CA}" type="parTrans" cxnId="{6A642319-A448-4810-A76C-87A1D56A9157}">
      <dgm:prSet/>
      <dgm:spPr/>
      <dgm:t>
        <a:bodyPr/>
        <a:lstStyle/>
        <a:p>
          <a:endParaRPr lang="en-US"/>
        </a:p>
      </dgm:t>
    </dgm:pt>
    <dgm:pt modelId="{9EF5E4AE-71C1-4832-A0C0-94FF8106AAE6}" type="sibTrans" cxnId="{6A642319-A448-4810-A76C-87A1D56A9157}">
      <dgm:prSet/>
      <dgm:spPr/>
      <dgm:t>
        <a:bodyPr/>
        <a:lstStyle/>
        <a:p>
          <a:endParaRPr lang="en-US"/>
        </a:p>
      </dgm:t>
    </dgm:pt>
    <dgm:pt modelId="{EC8D1058-00C3-4BA8-A0B1-AEA307597018}">
      <dgm:prSet phldrT="[Text]"/>
      <dgm:spPr>
        <a:solidFill>
          <a:srgbClr val="0070C0"/>
        </a:solidFill>
      </dgm:spPr>
      <dgm:t>
        <a:bodyPr/>
        <a:lstStyle/>
        <a:p>
          <a:r>
            <a:rPr lang="en-US" dirty="0" smtClean="0"/>
            <a:t>Real-Time Data Extract</a:t>
          </a:r>
          <a:endParaRPr lang="en-US" dirty="0"/>
        </a:p>
      </dgm:t>
    </dgm:pt>
    <dgm:pt modelId="{37063918-FCE5-4652-9729-37790A75535F}" type="parTrans" cxnId="{A0150A5A-CB1A-4EE8-9584-380EDFCAFA08}">
      <dgm:prSet/>
      <dgm:spPr/>
      <dgm:t>
        <a:bodyPr/>
        <a:lstStyle/>
        <a:p>
          <a:endParaRPr lang="en-US"/>
        </a:p>
      </dgm:t>
    </dgm:pt>
    <dgm:pt modelId="{F11E83EE-0DA4-4D83-A472-F9A2D937000C}" type="sibTrans" cxnId="{A0150A5A-CB1A-4EE8-9584-380EDFCAFA08}">
      <dgm:prSet/>
      <dgm:spPr/>
      <dgm:t>
        <a:bodyPr/>
        <a:lstStyle/>
        <a:p>
          <a:endParaRPr lang="en-US"/>
        </a:p>
      </dgm:t>
    </dgm:pt>
    <dgm:pt modelId="{747AC3EB-AF56-4301-8E4A-0F740972E2E7}">
      <dgm:prSet phldrT="[Text]"/>
      <dgm:spPr>
        <a:solidFill>
          <a:srgbClr val="0070C0"/>
        </a:solidFill>
      </dgm:spPr>
      <dgm:t>
        <a:bodyPr/>
        <a:lstStyle/>
        <a:p>
          <a:r>
            <a:rPr lang="en-US" dirty="0" err="1" smtClean="0"/>
            <a:t>RoutingQueue</a:t>
          </a:r>
          <a:endParaRPr lang="en-US" dirty="0"/>
        </a:p>
      </dgm:t>
    </dgm:pt>
    <dgm:pt modelId="{B81B5E06-05F2-4252-93C2-DFB846FAEB0A}" type="parTrans" cxnId="{3442021E-8E17-445F-8D20-0245B8303859}">
      <dgm:prSet/>
      <dgm:spPr/>
      <dgm:t>
        <a:bodyPr/>
        <a:lstStyle/>
        <a:p>
          <a:endParaRPr lang="en-US"/>
        </a:p>
      </dgm:t>
    </dgm:pt>
    <dgm:pt modelId="{35CCE131-11EA-48DF-A084-6BA4739C6A44}" type="sibTrans" cxnId="{3442021E-8E17-445F-8D20-0245B8303859}">
      <dgm:prSet/>
      <dgm:spPr/>
      <dgm:t>
        <a:bodyPr/>
        <a:lstStyle/>
        <a:p>
          <a:endParaRPr lang="en-US"/>
        </a:p>
      </dgm:t>
    </dgm:pt>
    <dgm:pt modelId="{399AB949-5596-45BC-9B63-45660754A1E1}" type="pres">
      <dgm:prSet presAssocID="{988E564E-D6FA-4FF1-A06D-248A49B53C3D}" presName="Name0" presStyleCnt="0">
        <dgm:presLayoutVars>
          <dgm:dir/>
          <dgm:resizeHandles val="exact"/>
        </dgm:presLayoutVars>
      </dgm:prSet>
      <dgm:spPr/>
      <dgm:t>
        <a:bodyPr/>
        <a:lstStyle/>
        <a:p>
          <a:endParaRPr lang="en-US"/>
        </a:p>
      </dgm:t>
    </dgm:pt>
    <dgm:pt modelId="{B1D044B8-0CD1-49F9-98EF-0E204A4A057E}" type="pres">
      <dgm:prSet presAssocID="{988E564E-D6FA-4FF1-A06D-248A49B53C3D}" presName="cycle" presStyleCnt="0"/>
      <dgm:spPr/>
    </dgm:pt>
    <dgm:pt modelId="{60474572-3F4C-42F6-95A0-05CD4A46D2CD}" type="pres">
      <dgm:prSet presAssocID="{C5A8A628-6612-4D41-889D-E5A8F6494924}" presName="nodeFirstNode" presStyleLbl="node1" presStyleIdx="0" presStyleCnt="7" custScaleX="92142" custScaleY="91832">
        <dgm:presLayoutVars>
          <dgm:bulletEnabled val="1"/>
        </dgm:presLayoutVars>
      </dgm:prSet>
      <dgm:spPr/>
      <dgm:t>
        <a:bodyPr/>
        <a:lstStyle/>
        <a:p>
          <a:endParaRPr lang="en-US"/>
        </a:p>
      </dgm:t>
    </dgm:pt>
    <dgm:pt modelId="{B3BA7A92-68F0-46E7-A5DF-3CA8E4CC126A}" type="pres">
      <dgm:prSet presAssocID="{D2DF06DA-D47F-48B5-9601-7E016A492B62}" presName="sibTransFirstNode" presStyleLbl="bgShp" presStyleIdx="0" presStyleCnt="1"/>
      <dgm:spPr/>
      <dgm:t>
        <a:bodyPr/>
        <a:lstStyle/>
        <a:p>
          <a:endParaRPr lang="en-US"/>
        </a:p>
      </dgm:t>
    </dgm:pt>
    <dgm:pt modelId="{F6AB7F37-050A-4C4E-8587-90AF895210B7}" type="pres">
      <dgm:prSet presAssocID="{DE5E971F-6B87-425E-943C-5CE419374129}" presName="nodeFollowingNodes" presStyleLbl="node1" presStyleIdx="1" presStyleCnt="7" custRadScaleRad="112403" custRadScaleInc="16133">
        <dgm:presLayoutVars>
          <dgm:bulletEnabled val="1"/>
        </dgm:presLayoutVars>
      </dgm:prSet>
      <dgm:spPr/>
      <dgm:t>
        <a:bodyPr/>
        <a:lstStyle/>
        <a:p>
          <a:endParaRPr lang="en-US"/>
        </a:p>
      </dgm:t>
    </dgm:pt>
    <dgm:pt modelId="{83CA0960-BD33-4FA1-B629-ED9F54FEE887}" type="pres">
      <dgm:prSet presAssocID="{91FC2D9F-7E52-4B66-9036-23641E98E888}" presName="nodeFollowingNodes" presStyleLbl="node1" presStyleIdx="2" presStyleCnt="7" custRadScaleRad="127455" custRadScaleInc="-12180">
        <dgm:presLayoutVars>
          <dgm:bulletEnabled val="1"/>
        </dgm:presLayoutVars>
      </dgm:prSet>
      <dgm:spPr/>
      <dgm:t>
        <a:bodyPr/>
        <a:lstStyle/>
        <a:p>
          <a:endParaRPr lang="en-US"/>
        </a:p>
      </dgm:t>
    </dgm:pt>
    <dgm:pt modelId="{ADE12D83-E4EB-4C3B-A382-77DF758DC1D4}" type="pres">
      <dgm:prSet presAssocID="{FD29D770-2263-4CF7-A3AC-4978801AE22A}" presName="nodeFollowingNodes" presStyleLbl="node1" presStyleIdx="3" presStyleCnt="7" custRadScaleRad="105269" custRadScaleInc="-22626">
        <dgm:presLayoutVars>
          <dgm:bulletEnabled val="1"/>
        </dgm:presLayoutVars>
      </dgm:prSet>
      <dgm:spPr/>
      <dgm:t>
        <a:bodyPr/>
        <a:lstStyle/>
        <a:p>
          <a:endParaRPr lang="en-US"/>
        </a:p>
      </dgm:t>
    </dgm:pt>
    <dgm:pt modelId="{53669218-3ECF-4619-A957-D6DC8F5CEEDE}" type="pres">
      <dgm:prSet presAssocID="{C810B398-0B1A-445F-90B7-9B24813B2283}" presName="nodeFollowingNodes" presStyleLbl="node1" presStyleIdx="4" presStyleCnt="7" custScaleX="105287" custScaleY="174345" custRadScaleRad="108115" custRadScaleInc="28677">
        <dgm:presLayoutVars>
          <dgm:bulletEnabled val="1"/>
        </dgm:presLayoutVars>
      </dgm:prSet>
      <dgm:spPr>
        <a:prstGeom prst="flowChartDecision">
          <a:avLst/>
        </a:prstGeom>
      </dgm:spPr>
      <dgm:t>
        <a:bodyPr/>
        <a:lstStyle/>
        <a:p>
          <a:endParaRPr lang="en-US"/>
        </a:p>
      </dgm:t>
    </dgm:pt>
    <dgm:pt modelId="{73F8BB10-C2DB-44D3-BB3B-C830CD0969E5}" type="pres">
      <dgm:prSet presAssocID="{EC8D1058-00C3-4BA8-A0B1-AEA307597018}" presName="nodeFollowingNodes" presStyleLbl="node1" presStyleIdx="5" presStyleCnt="7" custRadScaleRad="127388" custRadScaleInc="12174">
        <dgm:presLayoutVars>
          <dgm:bulletEnabled val="1"/>
        </dgm:presLayoutVars>
      </dgm:prSet>
      <dgm:spPr/>
      <dgm:t>
        <a:bodyPr/>
        <a:lstStyle/>
        <a:p>
          <a:endParaRPr lang="en-US"/>
        </a:p>
      </dgm:t>
    </dgm:pt>
    <dgm:pt modelId="{50DC8A5D-0359-4E60-8A2C-3CEDEE985CDA}" type="pres">
      <dgm:prSet presAssocID="{747AC3EB-AF56-4301-8E4A-0F740972E2E7}" presName="nodeFollowingNodes" presStyleLbl="node1" presStyleIdx="6" presStyleCnt="7" custRadScaleRad="114719" custRadScaleInc="-19812">
        <dgm:presLayoutVars>
          <dgm:bulletEnabled val="1"/>
        </dgm:presLayoutVars>
      </dgm:prSet>
      <dgm:spPr/>
      <dgm:t>
        <a:bodyPr/>
        <a:lstStyle/>
        <a:p>
          <a:endParaRPr lang="en-US"/>
        </a:p>
      </dgm:t>
    </dgm:pt>
  </dgm:ptLst>
  <dgm:cxnLst>
    <dgm:cxn modelId="{3442021E-8E17-445F-8D20-0245B8303859}" srcId="{988E564E-D6FA-4FF1-A06D-248A49B53C3D}" destId="{747AC3EB-AF56-4301-8E4A-0F740972E2E7}" srcOrd="6" destOrd="0" parTransId="{B81B5E06-05F2-4252-93C2-DFB846FAEB0A}" sibTransId="{35CCE131-11EA-48DF-A084-6BA4739C6A44}"/>
    <dgm:cxn modelId="{122B6A3C-E48E-4448-9076-5621622BA57B}" srcId="{988E564E-D6FA-4FF1-A06D-248A49B53C3D}" destId="{FD29D770-2263-4CF7-A3AC-4978801AE22A}" srcOrd="3" destOrd="0" parTransId="{A171F774-E803-45B3-9BCE-92D52001BB13}" sibTransId="{136E486E-2709-407E-B55A-26BA9FABC8C0}"/>
    <dgm:cxn modelId="{E1780DC1-59DD-4F17-8A30-3B113B03E62A}" srcId="{988E564E-D6FA-4FF1-A06D-248A49B53C3D}" destId="{DE5E971F-6B87-425E-943C-5CE419374129}" srcOrd="1" destOrd="0" parTransId="{02747CDF-5286-411D-A6C7-E10381C5402A}" sibTransId="{B05BF51D-2FC1-49D1-A6DC-F927F49A327D}"/>
    <dgm:cxn modelId="{0CEBE78F-0DB3-4D06-906D-BC6673AA8584}" srcId="{988E564E-D6FA-4FF1-A06D-248A49B53C3D}" destId="{91FC2D9F-7E52-4B66-9036-23641E98E888}" srcOrd="2" destOrd="0" parTransId="{F164647B-D378-4229-90F9-41CA6427599E}" sibTransId="{DF7EC3E1-1737-467F-9DE3-52806521A212}"/>
    <dgm:cxn modelId="{A9E844B8-37C8-4134-8A88-40CA8487FDB8}" type="presOf" srcId="{91FC2D9F-7E52-4B66-9036-23641E98E888}" destId="{83CA0960-BD33-4FA1-B629-ED9F54FEE887}" srcOrd="0" destOrd="0" presId="urn:microsoft.com/office/officeart/2005/8/layout/cycle3"/>
    <dgm:cxn modelId="{8181958C-5835-4CA8-8E79-13CDF9BDB512}" type="presOf" srcId="{C810B398-0B1A-445F-90B7-9B24813B2283}" destId="{53669218-3ECF-4619-A957-D6DC8F5CEEDE}" srcOrd="0" destOrd="0" presId="urn:microsoft.com/office/officeart/2005/8/layout/cycle3"/>
    <dgm:cxn modelId="{4BEB767F-37A0-4B10-B3E9-0AAD6013B41D}" type="presOf" srcId="{747AC3EB-AF56-4301-8E4A-0F740972E2E7}" destId="{50DC8A5D-0359-4E60-8A2C-3CEDEE985CDA}" srcOrd="0" destOrd="0" presId="urn:microsoft.com/office/officeart/2005/8/layout/cycle3"/>
    <dgm:cxn modelId="{6AF234D8-7524-4739-A320-71E32A2C0C4B}" type="presOf" srcId="{988E564E-D6FA-4FF1-A06D-248A49B53C3D}" destId="{399AB949-5596-45BC-9B63-45660754A1E1}" srcOrd="0" destOrd="0" presId="urn:microsoft.com/office/officeart/2005/8/layout/cycle3"/>
    <dgm:cxn modelId="{E694CC7E-7CB3-4420-8EAA-FD368C2DACD8}" type="presOf" srcId="{FD29D770-2263-4CF7-A3AC-4978801AE22A}" destId="{ADE12D83-E4EB-4C3B-A382-77DF758DC1D4}" srcOrd="0" destOrd="0" presId="urn:microsoft.com/office/officeart/2005/8/layout/cycle3"/>
    <dgm:cxn modelId="{6A642319-A448-4810-A76C-87A1D56A9157}" srcId="{988E564E-D6FA-4FF1-A06D-248A49B53C3D}" destId="{C810B398-0B1A-445F-90B7-9B24813B2283}" srcOrd="4" destOrd="0" parTransId="{A9E1F725-6A3F-4044-8C6E-EA8E797634CA}" sibTransId="{9EF5E4AE-71C1-4832-A0C0-94FF8106AAE6}"/>
    <dgm:cxn modelId="{1DE80E57-D994-42BB-AEAC-ED310FDCA827}" type="presOf" srcId="{EC8D1058-00C3-4BA8-A0B1-AEA307597018}" destId="{73F8BB10-C2DB-44D3-BB3B-C830CD0969E5}" srcOrd="0" destOrd="0" presId="urn:microsoft.com/office/officeart/2005/8/layout/cycle3"/>
    <dgm:cxn modelId="{ADCC0403-0A45-4A20-B2F2-735C9CDF78CC}" type="presOf" srcId="{C5A8A628-6612-4D41-889D-E5A8F6494924}" destId="{60474572-3F4C-42F6-95A0-05CD4A46D2CD}" srcOrd="0" destOrd="0" presId="urn:microsoft.com/office/officeart/2005/8/layout/cycle3"/>
    <dgm:cxn modelId="{A431CE8F-914B-4D54-9328-B36234F55495}" type="presOf" srcId="{D2DF06DA-D47F-48B5-9601-7E016A492B62}" destId="{B3BA7A92-68F0-46E7-A5DF-3CA8E4CC126A}" srcOrd="0" destOrd="0" presId="urn:microsoft.com/office/officeart/2005/8/layout/cycle3"/>
    <dgm:cxn modelId="{010EBF9A-9340-47AD-8F6C-C679CDDE9FC2}" type="presOf" srcId="{DE5E971F-6B87-425E-943C-5CE419374129}" destId="{F6AB7F37-050A-4C4E-8587-90AF895210B7}" srcOrd="0" destOrd="0" presId="urn:microsoft.com/office/officeart/2005/8/layout/cycle3"/>
    <dgm:cxn modelId="{A0150A5A-CB1A-4EE8-9584-380EDFCAFA08}" srcId="{988E564E-D6FA-4FF1-A06D-248A49B53C3D}" destId="{EC8D1058-00C3-4BA8-A0B1-AEA307597018}" srcOrd="5" destOrd="0" parTransId="{37063918-FCE5-4652-9729-37790A75535F}" sibTransId="{F11E83EE-0DA4-4D83-A472-F9A2D937000C}"/>
    <dgm:cxn modelId="{C53543A4-6DA7-4E1B-8E9B-448BA4D64879}" srcId="{988E564E-D6FA-4FF1-A06D-248A49B53C3D}" destId="{C5A8A628-6612-4D41-889D-E5A8F6494924}" srcOrd="0" destOrd="0" parTransId="{CCF71066-9172-4C63-B2DF-1C051F225360}" sibTransId="{D2DF06DA-D47F-48B5-9601-7E016A492B62}"/>
    <dgm:cxn modelId="{060EE125-5979-47DC-865B-DFDFD1F49837}" type="presParOf" srcId="{399AB949-5596-45BC-9B63-45660754A1E1}" destId="{B1D044B8-0CD1-49F9-98EF-0E204A4A057E}" srcOrd="0" destOrd="0" presId="urn:microsoft.com/office/officeart/2005/8/layout/cycle3"/>
    <dgm:cxn modelId="{E246AC7E-58DC-4844-80AF-028BFF1AF01A}" type="presParOf" srcId="{B1D044B8-0CD1-49F9-98EF-0E204A4A057E}" destId="{60474572-3F4C-42F6-95A0-05CD4A46D2CD}" srcOrd="0" destOrd="0" presId="urn:microsoft.com/office/officeart/2005/8/layout/cycle3"/>
    <dgm:cxn modelId="{D71630D2-7246-4D44-944D-D16A4CB6C2BD}" type="presParOf" srcId="{B1D044B8-0CD1-49F9-98EF-0E204A4A057E}" destId="{B3BA7A92-68F0-46E7-A5DF-3CA8E4CC126A}" srcOrd="1" destOrd="0" presId="urn:microsoft.com/office/officeart/2005/8/layout/cycle3"/>
    <dgm:cxn modelId="{F736B446-7362-4111-B62D-0D667F549526}" type="presParOf" srcId="{B1D044B8-0CD1-49F9-98EF-0E204A4A057E}" destId="{F6AB7F37-050A-4C4E-8587-90AF895210B7}" srcOrd="2" destOrd="0" presId="urn:microsoft.com/office/officeart/2005/8/layout/cycle3"/>
    <dgm:cxn modelId="{F6ECBA63-5FD1-4D54-BFC5-42297DA43CDF}" type="presParOf" srcId="{B1D044B8-0CD1-49F9-98EF-0E204A4A057E}" destId="{83CA0960-BD33-4FA1-B629-ED9F54FEE887}" srcOrd="3" destOrd="0" presId="urn:microsoft.com/office/officeart/2005/8/layout/cycle3"/>
    <dgm:cxn modelId="{FBE08056-5554-41D5-977C-D13671124C49}" type="presParOf" srcId="{B1D044B8-0CD1-49F9-98EF-0E204A4A057E}" destId="{ADE12D83-E4EB-4C3B-A382-77DF758DC1D4}" srcOrd="4" destOrd="0" presId="urn:microsoft.com/office/officeart/2005/8/layout/cycle3"/>
    <dgm:cxn modelId="{0F6E6D8F-74B0-49AB-88BC-CC8D6BAEA9B1}" type="presParOf" srcId="{B1D044B8-0CD1-49F9-98EF-0E204A4A057E}" destId="{53669218-3ECF-4619-A957-D6DC8F5CEEDE}" srcOrd="5" destOrd="0" presId="urn:microsoft.com/office/officeart/2005/8/layout/cycle3"/>
    <dgm:cxn modelId="{4735630E-CD60-477A-8957-2BC1BD54D983}" type="presParOf" srcId="{B1D044B8-0CD1-49F9-98EF-0E204A4A057E}" destId="{73F8BB10-C2DB-44D3-BB3B-C830CD0969E5}" srcOrd="6" destOrd="0" presId="urn:microsoft.com/office/officeart/2005/8/layout/cycle3"/>
    <dgm:cxn modelId="{98DD40F4-4999-4373-A616-C69D91564DDC}" type="presParOf" srcId="{B1D044B8-0CD1-49F9-98EF-0E204A4A057E}" destId="{50DC8A5D-0359-4E60-8A2C-3CEDEE985CDA}"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6719E7-728A-4FFF-A0CB-A77F4448A56C}">
      <dsp:nvSpPr>
        <dsp:cNvPr id="0" name=""/>
        <dsp:cNvSpPr/>
      </dsp:nvSpPr>
      <dsp:spPr>
        <a:xfrm>
          <a:off x="0" y="0"/>
          <a:ext cx="4647940" cy="810200"/>
        </a:xfrm>
        <a:prstGeom prst="rect">
          <a:avLst/>
        </a:prstGeom>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Oracle Database</a:t>
          </a:r>
          <a:endParaRPr lang="en-US" sz="3200" kern="1200" dirty="0"/>
        </a:p>
      </dsp:txBody>
      <dsp:txXfrm>
        <a:off x="0" y="0"/>
        <a:ext cx="4647940" cy="810200"/>
      </dsp:txXfrm>
    </dsp:sp>
    <dsp:sp modelId="{081A1682-B83A-4AA4-94FF-362D667482BC}">
      <dsp:nvSpPr>
        <dsp:cNvPr id="0" name=""/>
        <dsp:cNvSpPr/>
      </dsp:nvSpPr>
      <dsp:spPr>
        <a:xfrm>
          <a:off x="0" y="810200"/>
          <a:ext cx="2323970" cy="1701421"/>
        </a:xfrm>
        <a:prstGeom prst="rect">
          <a:avLst/>
        </a:prstGeom>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Origenate </a:t>
          </a:r>
        </a:p>
        <a:p>
          <a:pPr lvl="0" algn="ctr" defTabSz="889000">
            <a:lnSpc>
              <a:spcPct val="90000"/>
            </a:lnSpc>
            <a:spcBef>
              <a:spcPct val="0"/>
            </a:spcBef>
            <a:spcAft>
              <a:spcPct val="35000"/>
            </a:spcAft>
          </a:pPr>
          <a:r>
            <a:rPr lang="en-US" sz="2000" kern="1200" dirty="0" smtClean="0"/>
            <a:t>Schema</a:t>
          </a:r>
        </a:p>
        <a:p>
          <a:pPr lvl="0" algn="ctr" defTabSz="889000">
            <a:lnSpc>
              <a:spcPct val="90000"/>
            </a:lnSpc>
            <a:spcBef>
              <a:spcPct val="0"/>
            </a:spcBef>
            <a:spcAft>
              <a:spcPct val="35000"/>
            </a:spcAft>
          </a:pPr>
          <a:r>
            <a:rPr lang="en-US" sz="2000" kern="1200" dirty="0" err="1" smtClean="0"/>
            <a:t>statefarm</a:t>
          </a:r>
          <a:endParaRPr lang="en-US" sz="2000" kern="1200" dirty="0"/>
        </a:p>
      </dsp:txBody>
      <dsp:txXfrm>
        <a:off x="0" y="810200"/>
        <a:ext cx="2323970" cy="1701421"/>
      </dsp:txXfrm>
    </dsp:sp>
    <dsp:sp modelId="{EE244ACF-1042-42B0-B7C0-0FF8A727C82F}">
      <dsp:nvSpPr>
        <dsp:cNvPr id="0" name=""/>
        <dsp:cNvSpPr/>
      </dsp:nvSpPr>
      <dsp:spPr>
        <a:xfrm>
          <a:off x="2323970" y="810200"/>
          <a:ext cx="2323970" cy="1701421"/>
        </a:xfrm>
        <a:prstGeom prst="rect">
          <a:avLst/>
        </a:prstGeom>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Evaluate </a:t>
          </a:r>
        </a:p>
        <a:p>
          <a:pPr lvl="0" algn="ctr" defTabSz="889000">
            <a:lnSpc>
              <a:spcPct val="90000"/>
            </a:lnSpc>
            <a:spcBef>
              <a:spcPct val="0"/>
            </a:spcBef>
            <a:spcAft>
              <a:spcPct val="35000"/>
            </a:spcAft>
          </a:pPr>
          <a:r>
            <a:rPr lang="en-US" sz="2000" kern="1200" dirty="0" smtClean="0"/>
            <a:t>Schema</a:t>
          </a:r>
        </a:p>
        <a:p>
          <a:pPr lvl="0" algn="ctr" defTabSz="889000">
            <a:lnSpc>
              <a:spcPct val="90000"/>
            </a:lnSpc>
            <a:spcBef>
              <a:spcPct val="0"/>
            </a:spcBef>
            <a:spcAft>
              <a:spcPct val="35000"/>
            </a:spcAft>
          </a:pPr>
          <a:r>
            <a:rPr lang="en-US" sz="2000" kern="1200" dirty="0" err="1" smtClean="0"/>
            <a:t>eval_statefarm</a:t>
          </a:r>
          <a:endParaRPr lang="en-US" sz="2000" kern="1200" dirty="0"/>
        </a:p>
      </dsp:txBody>
      <dsp:txXfrm>
        <a:off x="2323970" y="810200"/>
        <a:ext cx="2323970" cy="1701421"/>
      </dsp:txXfrm>
    </dsp:sp>
    <dsp:sp modelId="{410A3338-56D1-46F3-BEE2-7F46BE7D2934}">
      <dsp:nvSpPr>
        <dsp:cNvPr id="0" name=""/>
        <dsp:cNvSpPr/>
      </dsp:nvSpPr>
      <dsp:spPr>
        <a:xfrm>
          <a:off x="0" y="2511622"/>
          <a:ext cx="4647940" cy="189046"/>
        </a:xfrm>
        <a:prstGeom prst="rect">
          <a:avLst/>
        </a:prstGeom>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BB33E-AE6D-4B48-A2DB-E48897C84CF5}">
      <dsp:nvSpPr>
        <dsp:cNvPr id="0" name=""/>
        <dsp:cNvSpPr/>
      </dsp:nvSpPr>
      <dsp:spPr>
        <a:xfrm>
          <a:off x="496" y="227430"/>
          <a:ext cx="1937015" cy="1162209"/>
        </a:xfrm>
        <a:prstGeom prst="rect">
          <a:avLst/>
        </a:prstGeom>
        <a:gradFill rotWithShape="1">
          <a:gsLst>
            <a:gs pos="0">
              <a:schemeClr val="accent5">
                <a:tint val="100000"/>
                <a:shade val="100000"/>
                <a:satMod val="130000"/>
              </a:schemeClr>
            </a:gs>
            <a:gs pos="100000">
              <a:schemeClr val="accent5">
                <a:tint val="50000"/>
                <a:shade val="100000"/>
                <a:satMod val="350000"/>
              </a:schemeClr>
            </a:gs>
          </a:gsLst>
          <a:lin ang="16200000" scaled="0"/>
        </a:gradFill>
        <a:ln w="9525" cap="flat" cmpd="sng" algn="ctr">
          <a:solidFill>
            <a:schemeClr val="accent5">
              <a:shade val="95000"/>
              <a:satMod val="105000"/>
            </a:schemeClr>
          </a:solidFill>
          <a:prstDash val="solid"/>
        </a:ln>
        <a:effectLst>
          <a:outerShdw blurRad="40000" dist="23000" dir="5400000" rotWithShape="0">
            <a:srgbClr val="000000">
              <a:alpha val="35000"/>
            </a:srgbClr>
          </a:outerShdw>
        </a:effectLst>
      </dsp:spPr>
      <dsp:style>
        <a:lnRef idx="1">
          <a:schemeClr val="accent5"/>
        </a:lnRef>
        <a:fillRef idx="3">
          <a:schemeClr val="accent5"/>
        </a:fillRef>
        <a:effectRef idx="2">
          <a:schemeClr val="accent5"/>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err="1" smtClean="0"/>
            <a:t>origenate</a:t>
          </a:r>
          <a:endParaRPr lang="en-US" sz="2400" kern="1200" dirty="0"/>
        </a:p>
      </dsp:txBody>
      <dsp:txXfrm>
        <a:off x="496" y="227430"/>
        <a:ext cx="1937015" cy="1162209"/>
      </dsp:txXfrm>
    </dsp:sp>
    <dsp:sp modelId="{BD14CA44-1054-4DA9-8D60-F0A393B4B1C5}">
      <dsp:nvSpPr>
        <dsp:cNvPr id="0" name=""/>
        <dsp:cNvSpPr/>
      </dsp:nvSpPr>
      <dsp:spPr>
        <a:xfrm>
          <a:off x="2131213" y="227430"/>
          <a:ext cx="1937015" cy="1162209"/>
        </a:xfrm>
        <a:prstGeom prst="rect">
          <a:avLst/>
        </a:prstGeom>
        <a:gradFill rotWithShape="1">
          <a:gsLst>
            <a:gs pos="0">
              <a:schemeClr val="accent6">
                <a:tint val="100000"/>
                <a:shade val="100000"/>
                <a:satMod val="130000"/>
              </a:schemeClr>
            </a:gs>
            <a:gs pos="100000">
              <a:schemeClr val="accent6">
                <a:tint val="50000"/>
                <a:shade val="100000"/>
                <a:satMod val="350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evaluate</a:t>
          </a:r>
          <a:endParaRPr lang="en-US" sz="2400" kern="1200" dirty="0"/>
        </a:p>
      </dsp:txBody>
      <dsp:txXfrm>
        <a:off x="2131213" y="227430"/>
        <a:ext cx="1937015" cy="1162209"/>
      </dsp:txXfrm>
    </dsp:sp>
    <dsp:sp modelId="{0C7A587F-AF38-4EFC-B030-DB82EC1CB3A9}">
      <dsp:nvSpPr>
        <dsp:cNvPr id="0" name=""/>
        <dsp:cNvSpPr/>
      </dsp:nvSpPr>
      <dsp:spPr>
        <a:xfrm>
          <a:off x="1065855" y="1583341"/>
          <a:ext cx="1937015" cy="1162209"/>
        </a:xfrm>
        <a:prstGeom prst="rect">
          <a:avLst/>
        </a:prstGeom>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SafeNet</a:t>
          </a:r>
          <a:br>
            <a:rPr lang="en-US" sz="2400" kern="1200" dirty="0" smtClean="0"/>
          </a:br>
          <a:r>
            <a:rPr lang="en-US" sz="2400" kern="1200" dirty="0" smtClean="0"/>
            <a:t>Appliance</a:t>
          </a:r>
          <a:endParaRPr lang="en-US" sz="2400" kern="1200" dirty="0"/>
        </a:p>
      </dsp:txBody>
      <dsp:txXfrm>
        <a:off x="1065855" y="1583341"/>
        <a:ext cx="1937015" cy="11622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25F83-97A0-4357-9BD6-223F15E4A802}">
      <dsp:nvSpPr>
        <dsp:cNvPr id="0" name=""/>
        <dsp:cNvSpPr/>
      </dsp:nvSpPr>
      <dsp:spPr>
        <a:xfrm>
          <a:off x="1475" y="0"/>
          <a:ext cx="5431481" cy="116963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err="1" smtClean="0"/>
            <a:t>cfusion</a:t>
          </a:r>
          <a:r>
            <a:rPr lang="en-US" sz="4000" kern="1200" dirty="0" smtClean="0"/>
            <a:t>-ear</a:t>
          </a:r>
          <a:endParaRPr lang="en-US" sz="4000" kern="1200" dirty="0"/>
        </a:p>
      </dsp:txBody>
      <dsp:txXfrm>
        <a:off x="35732" y="34257"/>
        <a:ext cx="5362967" cy="1101122"/>
      </dsp:txXfrm>
    </dsp:sp>
    <dsp:sp modelId="{BB2BD5A2-DE9F-4634-B9FA-F1F2F235C170}">
      <dsp:nvSpPr>
        <dsp:cNvPr id="0" name=""/>
        <dsp:cNvSpPr/>
      </dsp:nvSpPr>
      <dsp:spPr>
        <a:xfrm>
          <a:off x="878" y="1266352"/>
          <a:ext cx="1738959" cy="1169636"/>
        </a:xfrm>
        <a:prstGeom prst="roundRect">
          <a:avLst>
            <a:gd name="adj" fmla="val 10000"/>
          </a:avLst>
        </a:prstGeom>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err="1" smtClean="0"/>
            <a:t>cfusion</a:t>
          </a:r>
          <a:r>
            <a:rPr lang="en-US" sz="1300" kern="1200" dirty="0" smtClean="0"/>
            <a:t>-war</a:t>
          </a:r>
          <a:endParaRPr lang="en-US" sz="1300" kern="1200" dirty="0"/>
        </a:p>
      </dsp:txBody>
      <dsp:txXfrm>
        <a:off x="35135" y="1300609"/>
        <a:ext cx="1670445" cy="1101122"/>
      </dsp:txXfrm>
    </dsp:sp>
    <dsp:sp modelId="{216D5D71-BE80-4CC6-B3CD-97F64D7F832C}">
      <dsp:nvSpPr>
        <dsp:cNvPr id="0" name=""/>
        <dsp:cNvSpPr/>
      </dsp:nvSpPr>
      <dsp:spPr>
        <a:xfrm>
          <a:off x="878" y="2532110"/>
          <a:ext cx="851596" cy="1169636"/>
        </a:xfrm>
        <a:prstGeom prst="roundRect">
          <a:avLst>
            <a:gd name="adj" fmla="val 10000"/>
          </a:avLst>
        </a:prstGeom>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Coldfusion</a:t>
          </a:r>
          <a:r>
            <a:rPr lang="en-US" sz="1100" kern="1200" dirty="0" smtClean="0"/>
            <a:t> code</a:t>
          </a:r>
          <a:endParaRPr lang="en-US" sz="1100" kern="1200" dirty="0"/>
        </a:p>
      </dsp:txBody>
      <dsp:txXfrm>
        <a:off x="25820" y="2557052"/>
        <a:ext cx="801712" cy="1119752"/>
      </dsp:txXfrm>
    </dsp:sp>
    <dsp:sp modelId="{4FCD5EFA-A733-4FDA-A489-DFAE10301BAD}">
      <dsp:nvSpPr>
        <dsp:cNvPr id="0" name=""/>
        <dsp:cNvSpPr/>
      </dsp:nvSpPr>
      <dsp:spPr>
        <a:xfrm>
          <a:off x="888241" y="2532110"/>
          <a:ext cx="851596" cy="1169636"/>
        </a:xfrm>
        <a:prstGeom prst="roundRect">
          <a:avLst>
            <a:gd name="adj" fmla="val 10000"/>
          </a:avLst>
        </a:prstGeom>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Origenate </a:t>
          </a:r>
          <a:r>
            <a:rPr lang="en-US" sz="1100" kern="1200" dirty="0" err="1" smtClean="0"/>
            <a:t>cf</a:t>
          </a:r>
          <a:r>
            <a:rPr lang="en-US" sz="1100" kern="1200" dirty="0" smtClean="0"/>
            <a:t> code</a:t>
          </a:r>
          <a:endParaRPr lang="en-US" sz="1100" kern="1200" dirty="0"/>
        </a:p>
      </dsp:txBody>
      <dsp:txXfrm>
        <a:off x="913183" y="2557052"/>
        <a:ext cx="801712" cy="1119752"/>
      </dsp:txXfrm>
    </dsp:sp>
    <dsp:sp modelId="{D1706009-6AC6-48C7-BF2D-CD2BEEBE4D68}">
      <dsp:nvSpPr>
        <dsp:cNvPr id="0" name=""/>
        <dsp:cNvSpPr/>
      </dsp:nvSpPr>
      <dsp:spPr>
        <a:xfrm>
          <a:off x="1811372" y="1266352"/>
          <a:ext cx="851596" cy="1169636"/>
        </a:xfrm>
        <a:prstGeom prst="roundRect">
          <a:avLst>
            <a:gd name="adj" fmla="val 10000"/>
          </a:avLst>
        </a:prstGeom>
        <a:solidFill>
          <a:schemeClr val="accent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err="1" smtClean="0"/>
            <a:t>orig</a:t>
          </a:r>
          <a:r>
            <a:rPr lang="en-US" sz="1300" kern="1200" dirty="0" smtClean="0"/>
            <a:t>-war</a:t>
          </a:r>
          <a:endParaRPr lang="en-US" sz="1300" kern="1200" dirty="0"/>
        </a:p>
      </dsp:txBody>
      <dsp:txXfrm>
        <a:off x="1836314" y="1291294"/>
        <a:ext cx="801712" cy="1119752"/>
      </dsp:txXfrm>
    </dsp:sp>
    <dsp:sp modelId="{A400FBC1-626E-439E-A7B3-FF42D5E47652}">
      <dsp:nvSpPr>
        <dsp:cNvPr id="0" name=""/>
        <dsp:cNvSpPr/>
      </dsp:nvSpPr>
      <dsp:spPr>
        <a:xfrm>
          <a:off x="1811372" y="2532110"/>
          <a:ext cx="851596" cy="1169636"/>
        </a:xfrm>
        <a:prstGeom prst="roundRect">
          <a:avLst>
            <a:gd name="adj" fmla="val 10000"/>
          </a:avLst>
        </a:prstGeom>
        <a:solidFill>
          <a:schemeClr val="accent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Origenate </a:t>
          </a:r>
          <a:r>
            <a:rPr lang="en-US" sz="1100" kern="1200" dirty="0" err="1" smtClean="0"/>
            <a:t>jsp</a:t>
          </a:r>
          <a:r>
            <a:rPr lang="en-US" sz="1100" kern="1200" dirty="0" smtClean="0"/>
            <a:t> code</a:t>
          </a:r>
          <a:endParaRPr lang="en-US" sz="1100" kern="1200" dirty="0"/>
        </a:p>
      </dsp:txBody>
      <dsp:txXfrm>
        <a:off x="1836314" y="2557052"/>
        <a:ext cx="801712" cy="1119752"/>
      </dsp:txXfrm>
    </dsp:sp>
    <dsp:sp modelId="{4FD240E2-C6B6-4159-8498-E5FF8E9CB529}">
      <dsp:nvSpPr>
        <dsp:cNvPr id="0" name=""/>
        <dsp:cNvSpPr/>
      </dsp:nvSpPr>
      <dsp:spPr>
        <a:xfrm>
          <a:off x="2734502" y="1266352"/>
          <a:ext cx="851596" cy="1169636"/>
        </a:xfrm>
        <a:prstGeom prst="roundRect">
          <a:avLst>
            <a:gd name="adj" fmla="val 10000"/>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err="1" smtClean="0"/>
            <a:t>orig</a:t>
          </a:r>
          <a:r>
            <a:rPr lang="en-US" sz="1300" kern="1200" dirty="0" smtClean="0"/>
            <a:t>-servlet</a:t>
          </a:r>
          <a:endParaRPr lang="en-US" sz="1300" kern="1200" dirty="0"/>
        </a:p>
      </dsp:txBody>
      <dsp:txXfrm>
        <a:off x="2759444" y="1291294"/>
        <a:ext cx="801712" cy="1119752"/>
      </dsp:txXfrm>
    </dsp:sp>
    <dsp:sp modelId="{3AF0EBFA-53EE-4667-BB90-24B8DAD04F0E}">
      <dsp:nvSpPr>
        <dsp:cNvPr id="0" name=""/>
        <dsp:cNvSpPr/>
      </dsp:nvSpPr>
      <dsp:spPr>
        <a:xfrm>
          <a:off x="2734502" y="2532110"/>
          <a:ext cx="851596" cy="1169636"/>
        </a:xfrm>
        <a:prstGeom prst="roundRect">
          <a:avLst>
            <a:gd name="adj" fmla="val 10000"/>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Java Servlets</a:t>
          </a:r>
          <a:endParaRPr lang="en-US" sz="1100" kern="1200" dirty="0"/>
        </a:p>
      </dsp:txBody>
      <dsp:txXfrm>
        <a:off x="2759444" y="2557052"/>
        <a:ext cx="801712" cy="1119752"/>
      </dsp:txXfrm>
    </dsp:sp>
    <dsp:sp modelId="{30160327-8903-4527-96E9-A268AEDD4071}">
      <dsp:nvSpPr>
        <dsp:cNvPr id="0" name=""/>
        <dsp:cNvSpPr/>
      </dsp:nvSpPr>
      <dsp:spPr>
        <a:xfrm>
          <a:off x="3657633" y="1266352"/>
          <a:ext cx="851596" cy="1169636"/>
        </a:xfrm>
        <a:prstGeom prst="roundRect">
          <a:avLst>
            <a:gd name="adj" fmla="val 10000"/>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err="1" smtClean="0"/>
            <a:t>orig</a:t>
          </a:r>
          <a:r>
            <a:rPr lang="en-US" sz="1300" kern="1200" dirty="0" smtClean="0"/>
            <a:t>-branding-</a:t>
          </a:r>
          <a:r>
            <a:rPr lang="en-US" sz="1300" kern="1200" dirty="0" err="1" smtClean="0"/>
            <a:t>htmls</a:t>
          </a:r>
          <a:endParaRPr lang="en-US" sz="1300" kern="1200" dirty="0"/>
        </a:p>
      </dsp:txBody>
      <dsp:txXfrm>
        <a:off x="3682575" y="1291294"/>
        <a:ext cx="801712" cy="1119752"/>
      </dsp:txXfrm>
    </dsp:sp>
    <dsp:sp modelId="{6CAADB45-0EA0-40F9-AF3F-A8436EE19321}">
      <dsp:nvSpPr>
        <dsp:cNvPr id="0" name=""/>
        <dsp:cNvSpPr/>
      </dsp:nvSpPr>
      <dsp:spPr>
        <a:xfrm>
          <a:off x="3657633" y="2532110"/>
          <a:ext cx="851596" cy="1169636"/>
        </a:xfrm>
        <a:prstGeom prst="roundRect">
          <a:avLst>
            <a:gd name="adj" fmla="val 10000"/>
          </a:avLst>
        </a:prstGeom>
        <a:solidFill>
          <a:schemeClr val="accent1"/>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Custom branding</a:t>
          </a:r>
          <a:endParaRPr lang="en-US" sz="1100" kern="1200" dirty="0"/>
        </a:p>
      </dsp:txBody>
      <dsp:txXfrm>
        <a:off x="3682575" y="2557052"/>
        <a:ext cx="801712" cy="1119752"/>
      </dsp:txXfrm>
    </dsp:sp>
    <dsp:sp modelId="{D73D5DDD-66FA-4DE3-93FB-09B7425A961F}">
      <dsp:nvSpPr>
        <dsp:cNvPr id="0" name=""/>
        <dsp:cNvSpPr/>
      </dsp:nvSpPr>
      <dsp:spPr>
        <a:xfrm>
          <a:off x="4580763" y="1266352"/>
          <a:ext cx="851596" cy="1169636"/>
        </a:xfrm>
        <a:prstGeom prst="roundRect">
          <a:avLst>
            <a:gd name="adj" fmla="val 10000"/>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err="1" smtClean="0"/>
            <a:t>orig-ws</a:t>
          </a:r>
          <a:endParaRPr lang="en-US" sz="1300" kern="1200" dirty="0"/>
        </a:p>
      </dsp:txBody>
      <dsp:txXfrm>
        <a:off x="4605705" y="1291294"/>
        <a:ext cx="801712" cy="1119752"/>
      </dsp:txXfrm>
    </dsp:sp>
    <dsp:sp modelId="{88AEDC9F-FDDF-499D-B394-098D5B3D5F1A}">
      <dsp:nvSpPr>
        <dsp:cNvPr id="0" name=""/>
        <dsp:cNvSpPr/>
      </dsp:nvSpPr>
      <dsp:spPr>
        <a:xfrm>
          <a:off x="4580763" y="2532110"/>
          <a:ext cx="851596" cy="1169636"/>
        </a:xfrm>
        <a:prstGeom prst="roundRect">
          <a:avLst>
            <a:gd name="adj" fmla="val 10000"/>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dk1"/>
        </a:lnRef>
        <a:fillRef idx="3">
          <a:schemeClr val="dk1"/>
        </a:fillRef>
        <a:effectRef idx="3">
          <a:schemeClr val="dk1"/>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Origenate web services</a:t>
          </a:r>
          <a:endParaRPr lang="en-US" sz="1100" kern="1200" dirty="0"/>
        </a:p>
      </dsp:txBody>
      <dsp:txXfrm>
        <a:off x="4605705" y="2557052"/>
        <a:ext cx="801712" cy="11197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A7A92-68F0-46E7-A5DF-3CA8E4CC126A}">
      <dsp:nvSpPr>
        <dsp:cNvPr id="0" name=""/>
        <dsp:cNvSpPr/>
      </dsp:nvSpPr>
      <dsp:spPr>
        <a:xfrm>
          <a:off x="1847915" y="-159462"/>
          <a:ext cx="4657594" cy="4657594"/>
        </a:xfrm>
        <a:prstGeom prst="circularArrow">
          <a:avLst>
            <a:gd name="adj1" fmla="val 5544"/>
            <a:gd name="adj2" fmla="val 330680"/>
            <a:gd name="adj3" fmla="val 14613326"/>
            <a:gd name="adj4" fmla="val 16894625"/>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474572-3F4C-42F6-95A0-05CD4A46D2CD}">
      <dsp:nvSpPr>
        <dsp:cNvPr id="0" name=""/>
        <dsp:cNvSpPr/>
      </dsp:nvSpPr>
      <dsp:spPr>
        <a:xfrm>
          <a:off x="3502096" y="-119199"/>
          <a:ext cx="1349232" cy="67234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ILA</a:t>
          </a:r>
          <a:endParaRPr lang="en-US" sz="1000" kern="1200" dirty="0"/>
        </a:p>
      </dsp:txBody>
      <dsp:txXfrm>
        <a:off x="3534917" y="-86378"/>
        <a:ext cx="1283590" cy="606704"/>
      </dsp:txXfrm>
    </dsp:sp>
    <dsp:sp modelId="{F6AB7F37-050A-4C4E-8587-90AF895210B7}">
      <dsp:nvSpPr>
        <dsp:cNvPr id="0" name=""/>
        <dsp:cNvSpPr/>
      </dsp:nvSpPr>
      <dsp:spPr>
        <a:xfrm>
          <a:off x="5351932" y="676854"/>
          <a:ext cx="1464296" cy="732148"/>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chemeClr val="bg1"/>
              </a:solidFill>
            </a:rPr>
            <a:t>Origenate Web Service</a:t>
          </a:r>
          <a:endParaRPr lang="en-US" sz="1000" kern="1200" dirty="0">
            <a:solidFill>
              <a:schemeClr val="bg1"/>
            </a:solidFill>
          </a:endParaRPr>
        </a:p>
      </dsp:txBody>
      <dsp:txXfrm>
        <a:off x="5387673" y="712595"/>
        <a:ext cx="1392814" cy="660666"/>
      </dsp:txXfrm>
    </dsp:sp>
    <dsp:sp modelId="{83CA0960-BD33-4FA1-B629-ED9F54FEE887}">
      <dsp:nvSpPr>
        <dsp:cNvPr id="0" name=""/>
        <dsp:cNvSpPr/>
      </dsp:nvSpPr>
      <dsp:spPr>
        <a:xfrm>
          <a:off x="5955102" y="2162079"/>
          <a:ext cx="1464296" cy="732148"/>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solidFill>
                <a:schemeClr val="bg1"/>
              </a:solidFill>
            </a:rPr>
            <a:t>RoutingQueueScoring</a:t>
          </a:r>
          <a:endParaRPr lang="en-US" sz="1000" kern="1200" dirty="0">
            <a:solidFill>
              <a:schemeClr val="bg1"/>
            </a:solidFill>
          </a:endParaRPr>
        </a:p>
      </dsp:txBody>
      <dsp:txXfrm>
        <a:off x="5990843" y="2197820"/>
        <a:ext cx="1392814" cy="660666"/>
      </dsp:txXfrm>
    </dsp:sp>
    <dsp:sp modelId="{ADE12D83-E4EB-4C3B-A382-77DF758DC1D4}">
      <dsp:nvSpPr>
        <dsp:cNvPr id="0" name=""/>
        <dsp:cNvSpPr/>
      </dsp:nvSpPr>
      <dsp:spPr>
        <a:xfrm>
          <a:off x="4670452" y="3530828"/>
          <a:ext cx="1464296" cy="732148"/>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Evaluate</a:t>
          </a:r>
          <a:endParaRPr lang="en-US" sz="1000" kern="1200" dirty="0"/>
        </a:p>
      </dsp:txBody>
      <dsp:txXfrm>
        <a:off x="4706193" y="3566569"/>
        <a:ext cx="1392814" cy="660666"/>
      </dsp:txXfrm>
    </dsp:sp>
    <dsp:sp modelId="{53669218-3ECF-4619-A957-D6DC8F5CEEDE}">
      <dsp:nvSpPr>
        <dsp:cNvPr id="0" name=""/>
        <dsp:cNvSpPr/>
      </dsp:nvSpPr>
      <dsp:spPr>
        <a:xfrm>
          <a:off x="2065607" y="3242685"/>
          <a:ext cx="1541714" cy="1276464"/>
        </a:xfrm>
        <a:prstGeom prst="flowChartDecisi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Generate Decision</a:t>
          </a:r>
          <a:endParaRPr lang="en-US" sz="1000" kern="1200" dirty="0"/>
        </a:p>
      </dsp:txBody>
      <dsp:txXfrm>
        <a:off x="2451036" y="3561801"/>
        <a:ext cx="770857" cy="638232"/>
      </dsp:txXfrm>
    </dsp:sp>
    <dsp:sp modelId="{73F8BB10-C2DB-44D3-BB3B-C830CD0969E5}">
      <dsp:nvSpPr>
        <dsp:cNvPr id="0" name=""/>
        <dsp:cNvSpPr/>
      </dsp:nvSpPr>
      <dsp:spPr>
        <a:xfrm>
          <a:off x="935361" y="2162027"/>
          <a:ext cx="1464296" cy="732148"/>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Real-Time Data Extract</a:t>
          </a:r>
          <a:endParaRPr lang="en-US" sz="1000" kern="1200" dirty="0"/>
        </a:p>
      </dsp:txBody>
      <dsp:txXfrm>
        <a:off x="971102" y="2197768"/>
        <a:ext cx="1392814" cy="660666"/>
      </dsp:txXfrm>
    </dsp:sp>
    <dsp:sp modelId="{50DC8A5D-0359-4E60-8A2C-3CEDEE985CDA}">
      <dsp:nvSpPr>
        <dsp:cNvPr id="0" name=""/>
        <dsp:cNvSpPr/>
      </dsp:nvSpPr>
      <dsp:spPr>
        <a:xfrm>
          <a:off x="1464498" y="709684"/>
          <a:ext cx="1464296" cy="732148"/>
        </a:xfrm>
        <a:prstGeom prst="round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err="1" smtClean="0"/>
            <a:t>RoutingQueue</a:t>
          </a:r>
          <a:endParaRPr lang="en-US" sz="1000" kern="1200" dirty="0"/>
        </a:p>
      </dsp:txBody>
      <dsp:txXfrm>
        <a:off x="1500239" y="745425"/>
        <a:ext cx="1392814" cy="660666"/>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97284"/>
          </a:xfrm>
          <a:prstGeom prst="rect">
            <a:avLst/>
          </a:prstGeom>
        </p:spPr>
        <p:txBody>
          <a:bodyPr vert="horz" lIns="91440" tIns="45720" rIns="91440" bIns="45720" rtlCol="0"/>
          <a:lstStyle>
            <a:lvl1pPr algn="r">
              <a:defRPr sz="1200"/>
            </a:lvl1pPr>
          </a:lstStyle>
          <a:p>
            <a:fld id="{24993E57-F06E-2343-8505-8306C931B374}" type="datetimeFigureOut">
              <a:rPr lang="en-US" smtClean="0"/>
              <a:pPr/>
              <a:t>2/1/2016</a:t>
            </a:fld>
            <a:endParaRPr lang="en-US"/>
          </a:p>
        </p:txBody>
      </p:sp>
      <p:sp>
        <p:nvSpPr>
          <p:cNvPr id="4" name="Footer Placeholder 3"/>
          <p:cNvSpPr>
            <a:spLocks noGrp="1"/>
          </p:cNvSpPr>
          <p:nvPr>
            <p:ph type="ftr" sz="quarter" idx="2"/>
          </p:nvPr>
        </p:nvSpPr>
        <p:spPr>
          <a:xfrm>
            <a:off x="0" y="9446678"/>
            <a:ext cx="2971800" cy="49728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9446678"/>
            <a:ext cx="2971800" cy="497284"/>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97284"/>
          </a:xfrm>
          <a:prstGeom prst="rect">
            <a:avLst/>
          </a:prstGeom>
        </p:spPr>
        <p:txBody>
          <a:bodyPr vert="horz" lIns="91440" tIns="45720" rIns="91440" bIns="45720" rtlCol="0"/>
          <a:lstStyle>
            <a:lvl1pPr algn="r">
              <a:defRPr sz="1200"/>
            </a:lvl1pPr>
          </a:lstStyle>
          <a:p>
            <a:fld id="{0AE71FE8-551B-41D8-8E66-7D01683EE4D2}" type="datetimeFigureOut">
              <a:rPr lang="fi-FI" smtClean="0"/>
              <a:pPr/>
              <a:t>1.2.2016</a:t>
            </a:fld>
            <a:endParaRPr lang="fi-FI"/>
          </a:p>
        </p:txBody>
      </p:sp>
      <p:sp>
        <p:nvSpPr>
          <p:cNvPr id="4" name="Dian kuvan paikkamerkki 3"/>
          <p:cNvSpPr>
            <a:spLocks noGrp="1" noRot="1" noChangeAspect="1"/>
          </p:cNvSpPr>
          <p:nvPr>
            <p:ph type="sldImg" idx="2"/>
          </p:nvPr>
        </p:nvSpPr>
        <p:spPr>
          <a:xfrm>
            <a:off x="942975" y="746125"/>
            <a:ext cx="4972050" cy="3729038"/>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724202"/>
            <a:ext cx="5486400" cy="447556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Alatunnisteen paikkamerkki 5"/>
          <p:cNvSpPr>
            <a:spLocks noGrp="1"/>
          </p:cNvSpPr>
          <p:nvPr>
            <p:ph type="ftr" sz="quarter" idx="4"/>
          </p:nvPr>
        </p:nvSpPr>
        <p:spPr>
          <a:xfrm>
            <a:off x="0" y="9446678"/>
            <a:ext cx="2971800" cy="497284"/>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9446678"/>
            <a:ext cx="2971800" cy="497284"/>
          </a:xfrm>
          <a:prstGeom prst="rect">
            <a:avLst/>
          </a:prstGeom>
        </p:spPr>
        <p:txBody>
          <a:bodyPr vert="horz" lIns="91440" tIns="45720" rIns="91440" bIns="45720" rtlCol="0" anchor="b"/>
          <a:lstStyle>
            <a:lvl1pPr algn="r">
              <a:defRPr sz="1200"/>
            </a:lvl1pPr>
          </a:lstStyle>
          <a:p>
            <a:fld id="{2565BE45-5FCE-418C-8A7C-9AF791EA8C88}" type="slidenum">
              <a:rPr lang="fi-FI" smtClean="0"/>
              <a:pPr/>
              <a:t>‹#›</a:t>
            </a:fld>
            <a:endParaRPr lang="fi-FI"/>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smtClean="0"/>
              <a:t>Presentation title</a:t>
            </a:r>
            <a:endParaRPr lang="en-US" dirty="0"/>
          </a:p>
        </p:txBody>
      </p:sp>
      <p:sp>
        <p:nvSpPr>
          <p:cNvPr id="20" name="Text Placeholder 19"/>
          <p:cNvSpPr>
            <a:spLocks noGrp="1"/>
          </p:cNvSpPr>
          <p:nvPr>
            <p:ph type="body" sz="quarter" idx="13" hasCustomPrompt="1"/>
          </p:nvPr>
        </p:nvSpPr>
        <p:spPr>
          <a:xfrm>
            <a:off x="382588" y="3376662"/>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smtClean="0"/>
              <a:t>Presentation subtitle</a:t>
            </a:r>
          </a:p>
        </p:txBody>
      </p:sp>
      <p:sp>
        <p:nvSpPr>
          <p:cNvPr id="21" name="Tekstin paikkamerkki 6"/>
          <p:cNvSpPr>
            <a:spLocks noGrp="1"/>
          </p:cNvSpPr>
          <p:nvPr>
            <p:ph type="body" sz="quarter" idx="14" hasCustomPrompt="1"/>
          </p:nvPr>
        </p:nvSpPr>
        <p:spPr>
          <a:xfrm>
            <a:off x="381600" y="5787351"/>
            <a:ext cx="2833200" cy="216000"/>
          </a:xfrm>
        </p:spPr>
        <p:txBody>
          <a:bodyPr>
            <a:normAutofit/>
          </a:bodyPr>
          <a:lstStyle>
            <a:lvl1pPr marL="0" indent="0">
              <a:buFontTx/>
              <a:buNone/>
              <a:defRPr sz="1300" b="0">
                <a:solidFill>
                  <a:schemeClr val="bg1"/>
                </a:solidFill>
              </a:defRPr>
            </a:lvl1pPr>
          </a:lstStyle>
          <a:p>
            <a:pPr lvl="0"/>
            <a:r>
              <a:rPr lang="fi-FI" dirty="0" err="1" smtClean="0"/>
              <a:t>Date</a:t>
            </a:r>
            <a:endParaRPr lang="fi-FI" dirty="0"/>
          </a:p>
        </p:txBody>
      </p:sp>
      <p:sp>
        <p:nvSpPr>
          <p:cNvPr id="22" name="Text Placeholder 4"/>
          <p:cNvSpPr>
            <a:spLocks noGrp="1"/>
          </p:cNvSpPr>
          <p:nvPr>
            <p:ph type="body" sz="quarter" idx="15" hasCustomPrompt="1"/>
          </p:nvPr>
        </p:nvSpPr>
        <p:spPr>
          <a:xfrm>
            <a:off x="382588" y="5557309"/>
            <a:ext cx="4320000" cy="216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smtClean="0"/>
              <a:t>Speaker name, title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spTree>
    <p:extLst>
      <p:ext uri="{BB962C8B-B14F-4D97-AF65-F5344CB8AC3E}">
        <p14:creationId xmlns:p14="http://schemas.microsoft.com/office/powerpoint/2010/main" val="40056449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ja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2588" y="550400"/>
            <a:ext cx="2880000" cy="910101"/>
          </a:xfrm>
        </p:spPr>
        <p:txBody>
          <a:bodyPr>
            <a:noAutofit/>
          </a:bodyPr>
          <a:lstStyle>
            <a:lvl1pPr>
              <a:defRPr sz="5000" baseline="0">
                <a:solidFill>
                  <a:schemeClr val="bg1"/>
                </a:solidFill>
              </a:defRPr>
            </a:lvl1pPr>
          </a:lstStyle>
          <a:p>
            <a:r>
              <a:rPr lang="fi-FI" dirty="0" smtClean="0"/>
              <a:t>Section #</a:t>
            </a:r>
            <a:endParaRPr lang="en-US" dirty="0"/>
          </a:p>
        </p:txBody>
      </p:sp>
      <p:sp>
        <p:nvSpPr>
          <p:cNvPr id="3" name="Subtitle 2"/>
          <p:cNvSpPr>
            <a:spLocks noGrp="1"/>
          </p:cNvSpPr>
          <p:nvPr>
            <p:ph type="subTitle" idx="1" hasCustomPrompt="1"/>
          </p:nvPr>
        </p:nvSpPr>
        <p:spPr>
          <a:xfrm>
            <a:off x="382588" y="1585384"/>
            <a:ext cx="2880000" cy="2976000"/>
          </a:xfrm>
        </p:spPr>
        <p:txBody>
          <a:bodyPr>
            <a:normAutofit/>
          </a:bodyPr>
          <a:lstStyle>
            <a:lvl1pPr marL="0" indent="0" algn="l">
              <a:spcBef>
                <a:spcPts val="0"/>
              </a:spcBef>
              <a:buNone/>
              <a:defRPr sz="2400"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smtClean="0"/>
              <a:t>Type section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5215" y="0"/>
            <a:ext cx="5868785" cy="6858000"/>
          </a:xfrm>
          <a:prstGeom prst="rect">
            <a:avLst/>
          </a:prstGeom>
        </p:spPr>
      </p:pic>
    </p:spTree>
    <p:extLst>
      <p:ext uri="{BB962C8B-B14F-4D97-AF65-F5344CB8AC3E}">
        <p14:creationId xmlns:p14="http://schemas.microsoft.com/office/powerpoint/2010/main" val="343188495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8288339" y="6528824"/>
            <a:ext cx="468000" cy="180000"/>
          </a:xfrm>
        </p:spPr>
        <p:txBody>
          <a:bodyPr/>
          <a:lstStyle/>
          <a:p>
            <a:fld id="{C60C2248-B95D-984B-A0F4-42B9A4652AA7}" type="slidenum">
              <a:rPr lang="en-US" smtClean="0"/>
              <a:pPr/>
              <a:t>‹#›</a:t>
            </a:fld>
            <a:endParaRPr lang="en-US"/>
          </a:p>
        </p:txBody>
      </p:sp>
      <p:sp>
        <p:nvSpPr>
          <p:cNvPr id="7" name="Content Placeholder 6"/>
          <p:cNvSpPr>
            <a:spLocks noGrp="1"/>
          </p:cNvSpPr>
          <p:nvPr>
            <p:ph sz="quarter" idx="13"/>
          </p:nvPr>
        </p:nvSpPr>
        <p:spPr>
          <a:xfrm>
            <a:off x="390526" y="1656196"/>
            <a:ext cx="8353233" cy="4511242"/>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855517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800" b="0">
                <a:solidFill>
                  <a:schemeClr val="tx1"/>
                </a:solidFill>
              </a:defRPr>
            </a:lvl1pPr>
          </a:lstStyle>
          <a:p>
            <a:pPr lvl="0"/>
            <a:r>
              <a:rPr lang="en-US" smtClean="0"/>
              <a:t>Click to edit Master text styles</a:t>
            </a:r>
          </a:p>
        </p:txBody>
      </p:sp>
      <p:sp>
        <p:nvSpPr>
          <p:cNvPr id="2" name="Title 1"/>
          <p:cNvSpPr>
            <a:spLocks noGrp="1"/>
          </p:cNvSpPr>
          <p:nvPr>
            <p:ph type="title"/>
          </p:nvPr>
        </p:nvSpPr>
        <p:spPr>
          <a:xfrm>
            <a:off x="382588" y="511079"/>
            <a:ext cx="8361170" cy="432000"/>
          </a:xfrm>
        </p:spPr>
        <p:txBody>
          <a:bodyPr/>
          <a:lstStyle/>
          <a:p>
            <a:r>
              <a:rPr lang="en-US" smtClean="0"/>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a:p>
        </p:txBody>
      </p:sp>
      <p:sp>
        <p:nvSpPr>
          <p:cNvPr id="7" name="Content Placeholder 6"/>
          <p:cNvSpPr>
            <a:spLocks noGrp="1"/>
          </p:cNvSpPr>
          <p:nvPr>
            <p:ph sz="quarter" idx="14"/>
          </p:nvPr>
        </p:nvSpPr>
        <p:spPr>
          <a:xfrm>
            <a:off x="390526" y="1833032"/>
            <a:ext cx="8353233" cy="4334406"/>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283792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Content Placeholder 7"/>
          <p:cNvSpPr>
            <a:spLocks noGrp="1"/>
          </p:cNvSpPr>
          <p:nvPr>
            <p:ph sz="quarter" idx="13"/>
          </p:nvPr>
        </p:nvSpPr>
        <p:spPr>
          <a:xfrm>
            <a:off x="388313" y="1660524"/>
            <a:ext cx="4097192" cy="450691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7"/>
          <p:cNvSpPr>
            <a:spLocks noGrp="1"/>
          </p:cNvSpPr>
          <p:nvPr>
            <p:ph sz="quarter" idx="14"/>
          </p:nvPr>
        </p:nvSpPr>
        <p:spPr>
          <a:xfrm>
            <a:off x="4633577" y="1660524"/>
            <a:ext cx="4096800" cy="450691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32000"/>
          </a:xfrm>
        </p:spPr>
        <p:txBody>
          <a:bodyPr/>
          <a:lstStyle/>
          <a:p>
            <a:r>
              <a:rPr lang="en-US" smtClean="0"/>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a:p>
        </p:txBody>
      </p:sp>
      <p:sp>
        <p:nvSpPr>
          <p:cNvPr id="8" name="Content Placeholder 7"/>
          <p:cNvSpPr>
            <a:spLocks noGrp="1"/>
          </p:cNvSpPr>
          <p:nvPr>
            <p:ph sz="quarter" idx="13"/>
          </p:nvPr>
        </p:nvSpPr>
        <p:spPr>
          <a:xfrm>
            <a:off x="388313" y="1828800"/>
            <a:ext cx="4097192" cy="4338638"/>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7"/>
          <p:cNvSpPr>
            <a:spLocks noGrp="1"/>
          </p:cNvSpPr>
          <p:nvPr>
            <p:ph sz="quarter" idx="14"/>
          </p:nvPr>
        </p:nvSpPr>
        <p:spPr>
          <a:xfrm>
            <a:off x="4633577" y="1828800"/>
            <a:ext cx="4096800" cy="4338638"/>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6" name="Text Placeholder 5"/>
          <p:cNvSpPr>
            <a:spLocks noGrp="1"/>
          </p:cNvSpPr>
          <p:nvPr>
            <p:ph type="body" sz="quarter" idx="15"/>
          </p:nvPr>
        </p:nvSpPr>
        <p:spPr>
          <a:xfrm>
            <a:off x="382396" y="989013"/>
            <a:ext cx="8361362" cy="684000"/>
          </a:xfrm>
        </p:spPr>
        <p:txBody>
          <a:bodyPr>
            <a:normAutofit/>
          </a:bodyPr>
          <a:lstStyle>
            <a:lvl1pPr marL="0" indent="0">
              <a:lnSpc>
                <a:spcPct val="90000"/>
              </a:lnSpc>
              <a:buFontTx/>
              <a:buNone/>
              <a:defRPr sz="1800" b="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426749038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1044000"/>
          </a:xfr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a:p>
        </p:txBody>
      </p:sp>
    </p:spTree>
    <p:extLst>
      <p:ext uri="{BB962C8B-B14F-4D97-AF65-F5344CB8AC3E}">
        <p14:creationId xmlns:p14="http://schemas.microsoft.com/office/powerpoint/2010/main" val="39906322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32000"/>
          </a:xfrm>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a:p>
        </p:txBody>
      </p:sp>
      <p:sp>
        <p:nvSpPr>
          <p:cNvPr id="7" name="Text Placeholder 5"/>
          <p:cNvSpPr>
            <a:spLocks noGrp="1"/>
          </p:cNvSpPr>
          <p:nvPr>
            <p:ph type="body" sz="quarter" idx="15"/>
          </p:nvPr>
        </p:nvSpPr>
        <p:spPr>
          <a:xfrm>
            <a:off x="382396" y="993871"/>
            <a:ext cx="8361362" cy="684000"/>
          </a:xfrm>
        </p:spPr>
        <p:txBody>
          <a:bodyPr>
            <a:normAutofit/>
          </a:bodyPr>
          <a:lstStyle>
            <a:lvl1pPr marL="0" indent="0">
              <a:lnSpc>
                <a:spcPct val="90000"/>
              </a:lnSpc>
              <a:buFontTx/>
              <a:buNone/>
              <a:defRPr sz="1800" b="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5772795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a:p>
        </p:txBody>
      </p:sp>
    </p:spTree>
    <p:extLst>
      <p:ext uri="{BB962C8B-B14F-4D97-AF65-F5344CB8AC3E}">
        <p14:creationId xmlns:p14="http://schemas.microsoft.com/office/powerpoint/2010/main" val="342509640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ighlighted quote green">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a:p>
        </p:txBody>
      </p:sp>
      <p:grpSp>
        <p:nvGrpSpPr>
          <p:cNvPr id="7" name="Ryhmä 1"/>
          <p:cNvGrpSpPr/>
          <p:nvPr userDrawn="1"/>
        </p:nvGrpSpPr>
        <p:grpSpPr>
          <a:xfrm>
            <a:off x="856145" y="1089791"/>
            <a:ext cx="7460544" cy="4795200"/>
            <a:chOff x="856145" y="813567"/>
            <a:chExt cx="7460544" cy="3595304"/>
          </a:xfrm>
        </p:grpSpPr>
        <p:sp>
          <p:nvSpPr>
            <p:cNvPr id="8"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rgbClr val="A4D16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p>
          </p:txBody>
        </p:sp>
        <p:sp>
          <p:nvSpPr>
            <p:cNvPr id="9" name="Oval 7"/>
            <p:cNvSpPr>
              <a:spLocks noChangeArrowheads="1"/>
            </p:cNvSpPr>
            <p:nvPr/>
          </p:nvSpPr>
          <p:spPr bwMode="auto">
            <a:xfrm>
              <a:off x="6391864" y="4268419"/>
              <a:ext cx="185933" cy="140452"/>
            </a:xfrm>
            <a:prstGeom prst="ellipse">
              <a:avLst/>
            </a:pr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11" name="Text Placeholder 7"/>
          <p:cNvSpPr>
            <a:spLocks noGrp="1"/>
          </p:cNvSpPr>
          <p:nvPr>
            <p:ph type="body" sz="quarter" idx="12" hasCustomPrompt="1"/>
          </p:nvPr>
        </p:nvSpPr>
        <p:spPr>
          <a:xfrm>
            <a:off x="971600" y="1219201"/>
            <a:ext cx="7219254" cy="3885708"/>
          </a:xfrm>
        </p:spPr>
        <p:txBody>
          <a:bodyPr anchor="ctr">
            <a:noAutofit/>
          </a:bodyPr>
          <a:lstStyle>
            <a:lvl1pPr marL="0" indent="0" algn="ctr">
              <a:lnSpc>
                <a:spcPct val="100000"/>
              </a:lnSpc>
              <a:spcBef>
                <a:spcPts val="0"/>
              </a:spcBef>
              <a:buFontTx/>
              <a:buNone/>
              <a:defRPr sz="3600">
                <a:solidFill>
                  <a:schemeClr val="tx2"/>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smtClean="0"/>
              <a:t>Type quote</a:t>
            </a:r>
          </a:p>
        </p:txBody>
      </p:sp>
    </p:spTree>
    <p:extLst>
      <p:ext uri="{BB962C8B-B14F-4D97-AF65-F5344CB8AC3E}">
        <p14:creationId xmlns:p14="http://schemas.microsoft.com/office/powerpoint/2010/main" val="16990781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ighlighted quote dark teal">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a:p>
        </p:txBody>
      </p:sp>
      <p:grpSp>
        <p:nvGrpSpPr>
          <p:cNvPr id="7" name="Ryhmä 1"/>
          <p:cNvGrpSpPr/>
          <p:nvPr userDrawn="1"/>
        </p:nvGrpSpPr>
        <p:grpSpPr>
          <a:xfrm>
            <a:off x="856145" y="1089792"/>
            <a:ext cx="7460544" cy="4764638"/>
            <a:chOff x="856145" y="813567"/>
            <a:chExt cx="7460544" cy="3596279"/>
          </a:xfrm>
        </p:grpSpPr>
        <p:sp>
          <p:nvSpPr>
            <p:cNvPr id="8"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chemeClr val="bg2">
                  <a:alpha val="7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p>
          </p:txBody>
        </p:sp>
        <p:sp>
          <p:nvSpPr>
            <p:cNvPr id="9" name="Oval 7"/>
            <p:cNvSpPr>
              <a:spLocks noChangeArrowheads="1"/>
            </p:cNvSpPr>
            <p:nvPr/>
          </p:nvSpPr>
          <p:spPr bwMode="auto">
            <a:xfrm>
              <a:off x="6391864" y="4268550"/>
              <a:ext cx="185933" cy="141296"/>
            </a:xfrm>
            <a:prstGeom prst="ellipse">
              <a:avLst/>
            </a:pr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fi-FI"/>
            </a:p>
          </p:txBody>
        </p:sp>
      </p:grpSp>
      <p:sp>
        <p:nvSpPr>
          <p:cNvPr id="11" name="Text Placeholder 7"/>
          <p:cNvSpPr>
            <a:spLocks noGrp="1"/>
          </p:cNvSpPr>
          <p:nvPr>
            <p:ph type="body" sz="quarter" idx="12" hasCustomPrompt="1"/>
          </p:nvPr>
        </p:nvSpPr>
        <p:spPr>
          <a:xfrm>
            <a:off x="971600" y="1219201"/>
            <a:ext cx="7219254" cy="3885708"/>
          </a:xfrm>
        </p:spPr>
        <p:txBody>
          <a:bodyPr anchor="ctr">
            <a:noAutofit/>
          </a:bodyPr>
          <a:lstStyle>
            <a:lvl1pPr marL="0" indent="0" algn="ctr">
              <a:lnSpc>
                <a:spcPct val="100000"/>
              </a:lnSpc>
              <a:spcBef>
                <a:spcPts val="0"/>
              </a:spcBef>
              <a:buFontTx/>
              <a:buNone/>
              <a:defRPr sz="3600">
                <a:solidFill>
                  <a:schemeClr val="bg2"/>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smtClean="0"/>
              <a:t>Type quote</a:t>
            </a:r>
          </a:p>
        </p:txBody>
      </p:sp>
    </p:spTree>
    <p:extLst>
      <p:ext uri="{BB962C8B-B14F-4D97-AF65-F5344CB8AC3E}">
        <p14:creationId xmlns:p14="http://schemas.microsoft.com/office/powerpoint/2010/main" val="9984614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dark teal">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smtClean="0"/>
              <a:t>Presentation title</a:t>
            </a:r>
            <a:endParaRPr lang="en-US" dirty="0"/>
          </a:p>
        </p:txBody>
      </p:sp>
      <p:sp>
        <p:nvSpPr>
          <p:cNvPr id="20" name="Text Placeholder 19"/>
          <p:cNvSpPr>
            <a:spLocks noGrp="1"/>
          </p:cNvSpPr>
          <p:nvPr>
            <p:ph type="body" sz="quarter" idx="13" hasCustomPrompt="1"/>
          </p:nvPr>
        </p:nvSpPr>
        <p:spPr>
          <a:xfrm>
            <a:off x="382588" y="3376662"/>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smtClean="0"/>
              <a:t>Presentation subtitle</a:t>
            </a:r>
          </a:p>
        </p:txBody>
      </p:sp>
      <p:sp>
        <p:nvSpPr>
          <p:cNvPr id="21" name="Tekstin paikkamerkki 6"/>
          <p:cNvSpPr>
            <a:spLocks noGrp="1"/>
          </p:cNvSpPr>
          <p:nvPr>
            <p:ph type="body" sz="quarter" idx="14" hasCustomPrompt="1"/>
          </p:nvPr>
        </p:nvSpPr>
        <p:spPr>
          <a:xfrm>
            <a:off x="381600" y="5796876"/>
            <a:ext cx="2833200" cy="216000"/>
          </a:xfrm>
        </p:spPr>
        <p:txBody>
          <a:bodyPr/>
          <a:lstStyle>
            <a:lvl1pPr marL="0" indent="0">
              <a:buFontTx/>
              <a:buNone/>
              <a:defRPr sz="1300" b="0">
                <a:solidFill>
                  <a:schemeClr val="bg1"/>
                </a:solidFill>
              </a:defRPr>
            </a:lvl1pPr>
          </a:lstStyle>
          <a:p>
            <a:pPr lvl="0"/>
            <a:r>
              <a:rPr lang="fi-FI" dirty="0" err="1" smtClean="0"/>
              <a:t>Date</a:t>
            </a:r>
            <a:endParaRPr lang="fi-FI" dirty="0"/>
          </a:p>
        </p:txBody>
      </p:sp>
      <p:sp>
        <p:nvSpPr>
          <p:cNvPr id="22" name="Text Placeholder 4"/>
          <p:cNvSpPr>
            <a:spLocks noGrp="1"/>
          </p:cNvSpPr>
          <p:nvPr>
            <p:ph type="body" sz="quarter" idx="15" hasCustomPrompt="1"/>
          </p:nvPr>
        </p:nvSpPr>
        <p:spPr>
          <a:xfrm>
            <a:off x="382588" y="5557309"/>
            <a:ext cx="4320000" cy="216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smtClean="0"/>
              <a:t>Speaker name, title</a:t>
            </a:r>
            <a:endParaRPr lang="en-US" dirty="0" smtClean="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spTree>
    <p:extLst>
      <p:ext uri="{BB962C8B-B14F-4D97-AF65-F5344CB8AC3E}">
        <p14:creationId xmlns:p14="http://schemas.microsoft.com/office/powerpoint/2010/main" val="28019238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ighlighted quote sky blue">
    <p:spTree>
      <p:nvGrpSpPr>
        <p:cNvPr id="1" name=""/>
        <p:cNvGrpSpPr/>
        <p:nvPr/>
      </p:nvGrpSpPr>
      <p:grpSpPr>
        <a:xfrm>
          <a:off x="0" y="0"/>
          <a:ext cx="0" cy="0"/>
          <a:chOff x="0" y="0"/>
          <a:chExt cx="0" cy="0"/>
        </a:xfrm>
      </p:grpSpPr>
      <p:grpSp>
        <p:nvGrpSpPr>
          <p:cNvPr id="2" name="Ryhmä 1"/>
          <p:cNvGrpSpPr/>
          <p:nvPr userDrawn="1"/>
        </p:nvGrpSpPr>
        <p:grpSpPr>
          <a:xfrm>
            <a:off x="856145" y="1084757"/>
            <a:ext cx="7460544" cy="4793660"/>
            <a:chOff x="856145" y="813567"/>
            <a:chExt cx="7460544" cy="3595246"/>
          </a:xfrm>
        </p:grpSpPr>
        <p:sp>
          <p:nvSpPr>
            <p:cNvPr id="12"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chemeClr val="accent2">
                  <a:alpha val="7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p>
          </p:txBody>
        </p:sp>
        <p:sp>
          <p:nvSpPr>
            <p:cNvPr id="13" name="Oval 7"/>
            <p:cNvSpPr>
              <a:spLocks noChangeArrowheads="1"/>
            </p:cNvSpPr>
            <p:nvPr/>
          </p:nvSpPr>
          <p:spPr bwMode="auto">
            <a:xfrm>
              <a:off x="6391864" y="4268413"/>
              <a:ext cx="185933" cy="140400"/>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fi-FI"/>
            </a:p>
          </p:txBody>
        </p:sp>
      </p:grpSp>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a:p>
        </p:txBody>
      </p:sp>
      <p:sp>
        <p:nvSpPr>
          <p:cNvPr id="6" name="Text Placeholder 7"/>
          <p:cNvSpPr>
            <a:spLocks noGrp="1"/>
          </p:cNvSpPr>
          <p:nvPr userDrawn="1">
            <p:ph type="body" sz="quarter" idx="12" hasCustomPrompt="1"/>
          </p:nvPr>
        </p:nvSpPr>
        <p:spPr>
          <a:xfrm>
            <a:off x="971600" y="1219201"/>
            <a:ext cx="7219254" cy="3885708"/>
          </a:xfrm>
        </p:spPr>
        <p:txBody>
          <a:bodyPr anchor="ctr">
            <a:noAutofit/>
          </a:bodyPr>
          <a:lstStyle>
            <a:lvl1pPr marL="0" indent="0" algn="ctr">
              <a:lnSpc>
                <a:spcPct val="100000"/>
              </a:lnSpc>
              <a:spcBef>
                <a:spcPts val="0"/>
              </a:spcBef>
              <a:buFontTx/>
              <a:buNone/>
              <a:defRPr sz="3600">
                <a:solidFill>
                  <a:schemeClr val="accent3"/>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smtClean="0"/>
              <a:t>Type quote</a:t>
            </a:r>
          </a:p>
        </p:txBody>
      </p:sp>
    </p:spTree>
    <p:extLst>
      <p:ext uri="{BB962C8B-B14F-4D97-AF65-F5344CB8AC3E}">
        <p14:creationId xmlns:p14="http://schemas.microsoft.com/office/powerpoint/2010/main" val="107790208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a:p>
        </p:txBody>
      </p:sp>
      <p:sp>
        <p:nvSpPr>
          <p:cNvPr id="5" name="Content Placeholder 2"/>
          <p:cNvSpPr>
            <a:spLocks noGrp="1"/>
          </p:cNvSpPr>
          <p:nvPr>
            <p:ph idx="1"/>
          </p:nvPr>
        </p:nvSpPr>
        <p:spPr>
          <a:xfrm>
            <a:off x="392112" y="1655764"/>
            <a:ext cx="4068000" cy="45116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p:txBody>
      </p:sp>
      <p:sp>
        <p:nvSpPr>
          <p:cNvPr id="14" name="Picture Placeholder 12"/>
          <p:cNvSpPr>
            <a:spLocks noGrp="1"/>
          </p:cNvSpPr>
          <p:nvPr>
            <p:ph type="pic" sz="quarter" idx="13" hasCustomPrompt="1"/>
          </p:nvPr>
        </p:nvSpPr>
        <p:spPr>
          <a:xfrm>
            <a:off x="4691008" y="1655764"/>
            <a:ext cx="4052750" cy="4511674"/>
          </a:xfrm>
          <a:prstGeom prst="rect">
            <a:avLst/>
          </a:prstGeom>
          <a:solidFill>
            <a:schemeClr val="accent3">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smtClean="0"/>
              <a:t>Click icon to add picture</a:t>
            </a:r>
            <a:br>
              <a:rPr lang="fi-FI" dirty="0" smtClean="0"/>
            </a:br>
            <a:r>
              <a:rPr lang="fi-FI" dirty="0" smtClean="0"/>
              <a:t/>
            </a:r>
            <a:br>
              <a:rPr lang="fi-FI" dirty="0" smtClean="0"/>
            </a:br>
            <a:r>
              <a:rPr lang="en-US" cap="none" baseline="0" dirty="0" smtClean="0"/>
              <a:t>Go to the speaker notes of this slide for instructions on how to add pictures</a:t>
            </a:r>
            <a:endParaRPr lang="fi-FI" dirty="0" smtClean="0"/>
          </a:p>
        </p:txBody>
      </p:sp>
    </p:spTree>
    <p:extLst>
      <p:ext uri="{BB962C8B-B14F-4D97-AF65-F5344CB8AC3E}">
        <p14:creationId xmlns:p14="http://schemas.microsoft.com/office/powerpoint/2010/main" val="195769392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2" y="0"/>
            <a:ext cx="9144001" cy="685800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14000" y="2886674"/>
            <a:ext cx="4716000" cy="1084653"/>
          </a:xfrm>
          <a:prstGeom prst="rect">
            <a:avLst/>
          </a:prstGeom>
        </p:spPr>
      </p:pic>
      <p:sp>
        <p:nvSpPr>
          <p:cNvPr id="4" name="TextBox 3"/>
          <p:cNvSpPr txBox="1"/>
          <p:nvPr userDrawn="1"/>
        </p:nvSpPr>
        <p:spPr>
          <a:xfrm>
            <a:off x="139468" y="6476563"/>
            <a:ext cx="6588878" cy="215444"/>
          </a:xfrm>
          <a:prstGeom prst="rect">
            <a:avLst/>
          </a:prstGeom>
          <a:noFill/>
        </p:spPr>
        <p:txBody>
          <a:bodyPr wrap="square" rtlCol="0">
            <a:spAutoFit/>
          </a:bodyPr>
          <a:lstStyle/>
          <a:p>
            <a:r>
              <a:rPr lang="en-US" sz="800" b="1" i="1" dirty="0" smtClean="0">
                <a:solidFill>
                  <a:schemeClr val="bg1"/>
                </a:solidFill>
              </a:rPr>
              <a:t>©2015 FIS and/or its subsidiaries. All Rights Reserved.</a:t>
            </a:r>
            <a:r>
              <a:rPr lang="en-US" sz="800" b="1" i="1" baseline="0" dirty="0" smtClean="0">
                <a:solidFill>
                  <a:schemeClr val="bg1"/>
                </a:solidFill>
              </a:rPr>
              <a:t> </a:t>
            </a:r>
            <a:r>
              <a:rPr lang="en-US" sz="800" b="1" i="1" dirty="0" smtClean="0">
                <a:solidFill>
                  <a:schemeClr val="bg1"/>
                </a:solidFill>
                <a:cs typeface="Arial"/>
              </a:rPr>
              <a:t>FIS confidential and proprietary information. </a:t>
            </a:r>
          </a:p>
        </p:txBody>
      </p:sp>
    </p:spTree>
    <p:extLst>
      <p:ext uri="{BB962C8B-B14F-4D97-AF65-F5344CB8AC3E}">
        <p14:creationId xmlns:p14="http://schemas.microsoft.com/office/powerpoint/2010/main" val="25955618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jad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2413" cy="6858000"/>
          </a:xfrm>
          <a:prstGeom prst="rect">
            <a:avLst/>
          </a:prstGeom>
        </p:spPr>
      </p:pic>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smtClean="0"/>
              <a:t>Presentation title</a:t>
            </a:r>
            <a:endParaRPr lang="en-US" dirty="0"/>
          </a:p>
        </p:txBody>
      </p:sp>
      <p:sp>
        <p:nvSpPr>
          <p:cNvPr id="20" name="Text Placeholder 19"/>
          <p:cNvSpPr>
            <a:spLocks noGrp="1"/>
          </p:cNvSpPr>
          <p:nvPr>
            <p:ph type="body" sz="quarter" idx="13" hasCustomPrompt="1"/>
          </p:nvPr>
        </p:nvSpPr>
        <p:spPr>
          <a:xfrm>
            <a:off x="382588" y="3376662"/>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smtClean="0"/>
              <a:t>Presentation subtitle</a:t>
            </a:r>
          </a:p>
        </p:txBody>
      </p:sp>
      <p:sp>
        <p:nvSpPr>
          <p:cNvPr id="21" name="Tekstin paikkamerkki 6"/>
          <p:cNvSpPr>
            <a:spLocks noGrp="1"/>
          </p:cNvSpPr>
          <p:nvPr>
            <p:ph type="body" sz="quarter" idx="14" hasCustomPrompt="1"/>
          </p:nvPr>
        </p:nvSpPr>
        <p:spPr>
          <a:xfrm>
            <a:off x="381600" y="5796876"/>
            <a:ext cx="2833200" cy="216000"/>
          </a:xfrm>
        </p:spPr>
        <p:txBody>
          <a:bodyPr/>
          <a:lstStyle>
            <a:lvl1pPr marL="0" indent="0">
              <a:buFontTx/>
              <a:buNone/>
              <a:defRPr sz="1300" b="0">
                <a:solidFill>
                  <a:schemeClr val="bg1"/>
                </a:solidFill>
              </a:defRPr>
            </a:lvl1pPr>
          </a:lstStyle>
          <a:p>
            <a:pPr lvl="0"/>
            <a:r>
              <a:rPr lang="fi-FI" dirty="0" err="1" smtClean="0"/>
              <a:t>Date</a:t>
            </a:r>
            <a:endParaRPr lang="fi-FI" dirty="0"/>
          </a:p>
        </p:txBody>
      </p:sp>
      <p:sp>
        <p:nvSpPr>
          <p:cNvPr id="22" name="Text Placeholder 4"/>
          <p:cNvSpPr>
            <a:spLocks noGrp="1"/>
          </p:cNvSpPr>
          <p:nvPr>
            <p:ph type="body" sz="quarter" idx="15" hasCustomPrompt="1"/>
          </p:nvPr>
        </p:nvSpPr>
        <p:spPr>
          <a:xfrm>
            <a:off x="382588" y="5557309"/>
            <a:ext cx="4320000" cy="216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smtClean="0"/>
              <a:t>Speaker name, title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spTree>
    <p:extLst>
      <p:ext uri="{BB962C8B-B14F-4D97-AF65-F5344CB8AC3E}">
        <p14:creationId xmlns:p14="http://schemas.microsoft.com/office/powerpoint/2010/main" val="27672115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geometric">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2414" cy="6858000"/>
          </a:xfrm>
          <a:prstGeom prst="rect">
            <a:avLst/>
          </a:prstGeom>
        </p:spPr>
      </p:pic>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smtClean="0"/>
              <a:t>Presentation title</a:t>
            </a:r>
            <a:endParaRPr lang="en-US" dirty="0"/>
          </a:p>
        </p:txBody>
      </p:sp>
      <p:sp>
        <p:nvSpPr>
          <p:cNvPr id="20" name="Text Placeholder 19"/>
          <p:cNvSpPr>
            <a:spLocks noGrp="1"/>
          </p:cNvSpPr>
          <p:nvPr>
            <p:ph type="body" sz="quarter" idx="13" hasCustomPrompt="1"/>
          </p:nvPr>
        </p:nvSpPr>
        <p:spPr>
          <a:xfrm>
            <a:off x="382588" y="3376662"/>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smtClean="0"/>
              <a:t>Presentation subtitle</a:t>
            </a:r>
          </a:p>
        </p:txBody>
      </p:sp>
      <p:sp>
        <p:nvSpPr>
          <p:cNvPr id="21" name="Tekstin paikkamerkki 6"/>
          <p:cNvSpPr>
            <a:spLocks noGrp="1"/>
          </p:cNvSpPr>
          <p:nvPr>
            <p:ph type="body" sz="quarter" idx="14" hasCustomPrompt="1"/>
          </p:nvPr>
        </p:nvSpPr>
        <p:spPr>
          <a:xfrm>
            <a:off x="381600" y="5796876"/>
            <a:ext cx="2833200" cy="216000"/>
          </a:xfrm>
        </p:spPr>
        <p:txBody>
          <a:bodyPr/>
          <a:lstStyle>
            <a:lvl1pPr marL="0" indent="0">
              <a:buFontTx/>
              <a:buNone/>
              <a:defRPr sz="1300" b="0">
                <a:solidFill>
                  <a:schemeClr val="bg1"/>
                </a:solidFill>
              </a:defRPr>
            </a:lvl1pPr>
          </a:lstStyle>
          <a:p>
            <a:pPr lvl="0"/>
            <a:r>
              <a:rPr lang="fi-FI" dirty="0" err="1" smtClean="0"/>
              <a:t>Date</a:t>
            </a:r>
            <a:endParaRPr lang="fi-FI" dirty="0"/>
          </a:p>
        </p:txBody>
      </p:sp>
      <p:sp>
        <p:nvSpPr>
          <p:cNvPr id="22" name="Text Placeholder 4"/>
          <p:cNvSpPr>
            <a:spLocks noGrp="1"/>
          </p:cNvSpPr>
          <p:nvPr>
            <p:ph type="body" sz="quarter" idx="15" hasCustomPrompt="1"/>
          </p:nvPr>
        </p:nvSpPr>
        <p:spPr>
          <a:xfrm>
            <a:off x="382588" y="5557309"/>
            <a:ext cx="4320000" cy="216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smtClean="0"/>
              <a:t>Speaker name, title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spTree>
    <p:extLst>
      <p:ext uri="{BB962C8B-B14F-4D97-AF65-F5344CB8AC3E}">
        <p14:creationId xmlns:p14="http://schemas.microsoft.com/office/powerpoint/2010/main" val="22062502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smtClean="0"/>
              <a:t>Presentation title</a:t>
            </a:r>
            <a:endParaRPr lang="en-US" dirty="0"/>
          </a:p>
        </p:txBody>
      </p:sp>
      <p:sp>
        <p:nvSpPr>
          <p:cNvPr id="20" name="Text Placeholder 19"/>
          <p:cNvSpPr>
            <a:spLocks noGrp="1"/>
          </p:cNvSpPr>
          <p:nvPr>
            <p:ph type="body" sz="quarter" idx="13" hasCustomPrompt="1"/>
          </p:nvPr>
        </p:nvSpPr>
        <p:spPr>
          <a:xfrm>
            <a:off x="382588" y="3376662"/>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smtClean="0"/>
              <a:t>Presentation subtitle</a:t>
            </a:r>
          </a:p>
        </p:txBody>
      </p:sp>
      <p:sp>
        <p:nvSpPr>
          <p:cNvPr id="21" name="Tekstin paikkamerkki 6"/>
          <p:cNvSpPr>
            <a:spLocks noGrp="1"/>
          </p:cNvSpPr>
          <p:nvPr>
            <p:ph type="body" sz="quarter" idx="14" hasCustomPrompt="1"/>
          </p:nvPr>
        </p:nvSpPr>
        <p:spPr>
          <a:xfrm>
            <a:off x="381600" y="5796876"/>
            <a:ext cx="2833200" cy="216000"/>
          </a:xfrm>
        </p:spPr>
        <p:txBody>
          <a:bodyPr/>
          <a:lstStyle>
            <a:lvl1pPr marL="0" indent="0">
              <a:buFontTx/>
              <a:buNone/>
              <a:defRPr sz="1300" b="0">
                <a:solidFill>
                  <a:schemeClr val="bg1"/>
                </a:solidFill>
              </a:defRPr>
            </a:lvl1pPr>
          </a:lstStyle>
          <a:p>
            <a:pPr lvl="0"/>
            <a:r>
              <a:rPr lang="fi-FI" dirty="0" err="1" smtClean="0"/>
              <a:t>Date</a:t>
            </a:r>
            <a:endParaRPr lang="fi-FI" dirty="0"/>
          </a:p>
        </p:txBody>
      </p:sp>
      <p:sp>
        <p:nvSpPr>
          <p:cNvPr id="22" name="Text Placeholder 4"/>
          <p:cNvSpPr>
            <a:spLocks noGrp="1"/>
          </p:cNvSpPr>
          <p:nvPr>
            <p:ph type="body" sz="quarter" idx="15" hasCustomPrompt="1"/>
          </p:nvPr>
        </p:nvSpPr>
        <p:spPr>
          <a:xfrm>
            <a:off x="382588" y="5557309"/>
            <a:ext cx="4320000" cy="216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smtClean="0"/>
              <a:t>Speaker name, title</a:t>
            </a:r>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spTree>
    <p:extLst>
      <p:ext uri="{BB962C8B-B14F-4D97-AF65-F5344CB8AC3E}">
        <p14:creationId xmlns:p14="http://schemas.microsoft.com/office/powerpoint/2010/main" val="63904938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dark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5408256"/>
            <a:ext cx="9144000" cy="1234440"/>
          </a:xfrm>
          <a:prstGeom prst="rect">
            <a:avLst/>
          </a:prstGeom>
        </p:spPr>
      </p:pic>
      <p:sp>
        <p:nvSpPr>
          <p:cNvPr id="19" name="Title 10"/>
          <p:cNvSpPr>
            <a:spLocks noGrp="1"/>
          </p:cNvSpPr>
          <p:nvPr>
            <p:ph type="title" hasCustomPrompt="1"/>
          </p:nvPr>
        </p:nvSpPr>
        <p:spPr>
          <a:xfrm>
            <a:off x="382588" y="676276"/>
            <a:ext cx="6012000" cy="1833019"/>
          </a:xfrm>
        </p:spPr>
        <p:txBody>
          <a:bodyPr anchor="b" anchorCtr="0">
            <a:noAutofit/>
          </a:bodyPr>
          <a:lstStyle>
            <a:lvl1pPr>
              <a:defRPr sz="5000" spc="-100" baseline="0">
                <a:solidFill>
                  <a:schemeClr val="tx1"/>
                </a:solidFill>
              </a:defRPr>
            </a:lvl1pPr>
          </a:lstStyle>
          <a:p>
            <a:r>
              <a:rPr lang="fi-FI" dirty="0" smtClean="0"/>
              <a:t>Presentation title</a:t>
            </a:r>
            <a:endParaRPr lang="en-US" dirty="0"/>
          </a:p>
        </p:txBody>
      </p:sp>
      <p:sp>
        <p:nvSpPr>
          <p:cNvPr id="20" name="Text Placeholder 19"/>
          <p:cNvSpPr>
            <a:spLocks noGrp="1"/>
          </p:cNvSpPr>
          <p:nvPr>
            <p:ph type="body" sz="quarter" idx="13" hasCustomPrompt="1"/>
          </p:nvPr>
        </p:nvSpPr>
        <p:spPr>
          <a:xfrm>
            <a:off x="382588" y="2643238"/>
            <a:ext cx="6012000" cy="1076276"/>
          </a:xfrm>
        </p:spPr>
        <p:txBody>
          <a:bodyPr>
            <a:normAutofit/>
          </a:bodyPr>
          <a:lstStyle>
            <a:lvl1pPr marL="0" indent="0">
              <a:buFontTx/>
              <a:buNone/>
              <a:defRPr sz="2000" b="0">
                <a:solidFill>
                  <a:schemeClr val="tx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smtClean="0"/>
              <a:t>Presentation subtitle</a:t>
            </a:r>
          </a:p>
        </p:txBody>
      </p:sp>
      <p:sp>
        <p:nvSpPr>
          <p:cNvPr id="21" name="Tekstin paikkamerkki 6"/>
          <p:cNvSpPr>
            <a:spLocks noGrp="1"/>
          </p:cNvSpPr>
          <p:nvPr>
            <p:ph type="body" sz="quarter" idx="14" hasCustomPrompt="1"/>
          </p:nvPr>
        </p:nvSpPr>
        <p:spPr>
          <a:xfrm>
            <a:off x="381600" y="4345851"/>
            <a:ext cx="2833200" cy="216000"/>
          </a:xfrm>
        </p:spPr>
        <p:txBody>
          <a:bodyPr/>
          <a:lstStyle>
            <a:lvl1pPr marL="0" indent="0">
              <a:buFontTx/>
              <a:buNone/>
              <a:defRPr sz="1300" b="0">
                <a:solidFill>
                  <a:schemeClr val="tx1"/>
                </a:solidFill>
              </a:defRPr>
            </a:lvl1pPr>
          </a:lstStyle>
          <a:p>
            <a:pPr lvl="0"/>
            <a:r>
              <a:rPr lang="fi-FI" dirty="0" err="1" smtClean="0"/>
              <a:t>Date</a:t>
            </a:r>
            <a:endParaRPr lang="fi-FI" dirty="0"/>
          </a:p>
        </p:txBody>
      </p:sp>
      <p:sp>
        <p:nvSpPr>
          <p:cNvPr id="22" name="Text Placeholder 4"/>
          <p:cNvSpPr>
            <a:spLocks noGrp="1"/>
          </p:cNvSpPr>
          <p:nvPr>
            <p:ph type="body" sz="quarter" idx="15" hasCustomPrompt="1"/>
          </p:nvPr>
        </p:nvSpPr>
        <p:spPr>
          <a:xfrm>
            <a:off x="382588" y="4106284"/>
            <a:ext cx="4320000" cy="216000"/>
          </a:xfrm>
        </p:spPr>
        <p:txBody>
          <a:bodyPr anchor="b" anchorCtr="0">
            <a:noAutofit/>
          </a:bodyPr>
          <a:lstStyle>
            <a:lvl1pPr marL="0" indent="0">
              <a:lnSpc>
                <a:spcPct val="100000"/>
              </a:lnSpc>
              <a:spcBef>
                <a:spcPts val="0"/>
              </a:spcBef>
              <a:buFontTx/>
              <a:buNone/>
              <a:defRPr sz="1300" b="1">
                <a:solidFill>
                  <a:schemeClr val="tx1"/>
                </a:solidFill>
              </a:defRPr>
            </a:lvl1pPr>
          </a:lstStyle>
          <a:p>
            <a:pPr lvl="0"/>
            <a:r>
              <a:rPr lang="en-US" dirty="0" smtClean="0"/>
              <a:t>Speaker name, title</a:t>
            </a:r>
          </a:p>
        </p:txBody>
      </p:sp>
    </p:spTree>
    <p:extLst>
      <p:ext uri="{BB962C8B-B14F-4D97-AF65-F5344CB8AC3E}">
        <p14:creationId xmlns:p14="http://schemas.microsoft.com/office/powerpoint/2010/main" val="37092294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408256"/>
            <a:ext cx="9144000" cy="1234440"/>
          </a:xfrm>
          <a:prstGeom prst="rect">
            <a:avLst/>
          </a:prstGeom>
        </p:spPr>
      </p:pic>
      <p:sp>
        <p:nvSpPr>
          <p:cNvPr id="19" name="Title 10"/>
          <p:cNvSpPr>
            <a:spLocks noGrp="1"/>
          </p:cNvSpPr>
          <p:nvPr>
            <p:ph type="title" hasCustomPrompt="1"/>
          </p:nvPr>
        </p:nvSpPr>
        <p:spPr>
          <a:xfrm>
            <a:off x="382588" y="676276"/>
            <a:ext cx="6012000" cy="1833019"/>
          </a:xfrm>
        </p:spPr>
        <p:txBody>
          <a:bodyPr anchor="b" anchorCtr="0">
            <a:noAutofit/>
          </a:bodyPr>
          <a:lstStyle>
            <a:lvl1pPr>
              <a:defRPr sz="5000" spc="-100" baseline="0">
                <a:solidFill>
                  <a:schemeClr val="tx1"/>
                </a:solidFill>
              </a:defRPr>
            </a:lvl1pPr>
          </a:lstStyle>
          <a:p>
            <a:r>
              <a:rPr lang="fi-FI" dirty="0" smtClean="0"/>
              <a:t>Presentation title</a:t>
            </a:r>
            <a:endParaRPr lang="en-US" dirty="0"/>
          </a:p>
        </p:txBody>
      </p:sp>
      <p:sp>
        <p:nvSpPr>
          <p:cNvPr id="20" name="Text Placeholder 19"/>
          <p:cNvSpPr>
            <a:spLocks noGrp="1"/>
          </p:cNvSpPr>
          <p:nvPr>
            <p:ph type="body" sz="quarter" idx="13" hasCustomPrompt="1"/>
          </p:nvPr>
        </p:nvSpPr>
        <p:spPr>
          <a:xfrm>
            <a:off x="382588" y="2643238"/>
            <a:ext cx="6012000" cy="1076276"/>
          </a:xfrm>
        </p:spPr>
        <p:txBody>
          <a:bodyPr>
            <a:normAutofit/>
          </a:bodyPr>
          <a:lstStyle>
            <a:lvl1pPr marL="0" indent="0">
              <a:buFontTx/>
              <a:buNone/>
              <a:defRPr sz="2000" b="0">
                <a:solidFill>
                  <a:schemeClr val="tx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smtClean="0"/>
              <a:t>Presentation subtitle</a:t>
            </a:r>
          </a:p>
        </p:txBody>
      </p:sp>
      <p:sp>
        <p:nvSpPr>
          <p:cNvPr id="21" name="Tekstin paikkamerkki 6"/>
          <p:cNvSpPr>
            <a:spLocks noGrp="1"/>
          </p:cNvSpPr>
          <p:nvPr>
            <p:ph type="body" sz="quarter" idx="14" hasCustomPrompt="1"/>
          </p:nvPr>
        </p:nvSpPr>
        <p:spPr>
          <a:xfrm>
            <a:off x="381600" y="4345851"/>
            <a:ext cx="2833200" cy="216000"/>
          </a:xfrm>
        </p:spPr>
        <p:txBody>
          <a:bodyPr/>
          <a:lstStyle>
            <a:lvl1pPr marL="0" indent="0">
              <a:buFontTx/>
              <a:buNone/>
              <a:defRPr sz="1300" b="0">
                <a:solidFill>
                  <a:schemeClr val="tx1"/>
                </a:solidFill>
              </a:defRPr>
            </a:lvl1pPr>
          </a:lstStyle>
          <a:p>
            <a:pPr lvl="0"/>
            <a:r>
              <a:rPr lang="fi-FI" dirty="0" err="1" smtClean="0"/>
              <a:t>Date</a:t>
            </a:r>
            <a:endParaRPr lang="fi-FI" dirty="0"/>
          </a:p>
        </p:txBody>
      </p:sp>
      <p:sp>
        <p:nvSpPr>
          <p:cNvPr id="22" name="Text Placeholder 4"/>
          <p:cNvSpPr>
            <a:spLocks noGrp="1"/>
          </p:cNvSpPr>
          <p:nvPr>
            <p:ph type="body" sz="quarter" idx="15" hasCustomPrompt="1"/>
          </p:nvPr>
        </p:nvSpPr>
        <p:spPr>
          <a:xfrm>
            <a:off x="382588" y="4106284"/>
            <a:ext cx="4320000" cy="216000"/>
          </a:xfrm>
        </p:spPr>
        <p:txBody>
          <a:bodyPr anchor="b" anchorCtr="0">
            <a:noAutofit/>
          </a:bodyPr>
          <a:lstStyle>
            <a:lvl1pPr marL="0" indent="0">
              <a:lnSpc>
                <a:spcPct val="100000"/>
              </a:lnSpc>
              <a:spcBef>
                <a:spcPts val="0"/>
              </a:spcBef>
              <a:buFontTx/>
              <a:buNone/>
              <a:defRPr sz="1300" b="1">
                <a:solidFill>
                  <a:schemeClr val="tx1"/>
                </a:solidFill>
              </a:defRPr>
            </a:lvl1pPr>
          </a:lstStyle>
          <a:p>
            <a:pPr lvl="0"/>
            <a:r>
              <a:rPr lang="en-US" dirty="0" smtClean="0"/>
              <a:t>Speaker name, title</a:t>
            </a:r>
          </a:p>
        </p:txBody>
      </p:sp>
    </p:spTree>
    <p:extLst>
      <p:ext uri="{BB962C8B-B14F-4D97-AF65-F5344CB8AC3E}">
        <p14:creationId xmlns:p14="http://schemas.microsoft.com/office/powerpoint/2010/main" val="13983941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 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2588" y="550399"/>
            <a:ext cx="2880000" cy="912000"/>
          </a:xfrm>
        </p:spPr>
        <p:txBody>
          <a:bodyPr>
            <a:noAutofit/>
          </a:bodyPr>
          <a:lstStyle>
            <a:lvl1pPr>
              <a:defRPr sz="5000">
                <a:solidFill>
                  <a:schemeClr val="bg1"/>
                </a:solidFill>
              </a:defRPr>
            </a:lvl1pPr>
          </a:lstStyle>
          <a:p>
            <a:r>
              <a:rPr lang="fi-FI" dirty="0" smtClean="0"/>
              <a:t>Section #</a:t>
            </a:r>
            <a:endParaRPr lang="en-US" dirty="0"/>
          </a:p>
        </p:txBody>
      </p:sp>
      <p:sp>
        <p:nvSpPr>
          <p:cNvPr id="3" name="Subtitle 2"/>
          <p:cNvSpPr>
            <a:spLocks noGrp="1"/>
          </p:cNvSpPr>
          <p:nvPr>
            <p:ph type="subTitle" idx="1" hasCustomPrompt="1"/>
          </p:nvPr>
        </p:nvSpPr>
        <p:spPr>
          <a:xfrm>
            <a:off x="382587" y="1585381"/>
            <a:ext cx="2880000" cy="2976000"/>
          </a:xfrm>
        </p:spPr>
        <p:txBody>
          <a:bodyPr>
            <a:normAutofit/>
          </a:bodyPr>
          <a:lstStyle>
            <a:lvl1pPr marL="0" indent="0" algn="l">
              <a:spcBef>
                <a:spcPts val="0"/>
              </a:spcBef>
              <a:buNone/>
              <a:defRPr sz="2400"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smtClean="0"/>
              <a:t>Type section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5215" y="-1587"/>
            <a:ext cx="5868785" cy="6858000"/>
          </a:xfrm>
          <a:prstGeom prst="rect">
            <a:avLst/>
          </a:prstGeom>
        </p:spPr>
      </p:pic>
    </p:spTree>
    <p:extLst>
      <p:ext uri="{BB962C8B-B14F-4D97-AF65-F5344CB8AC3E}">
        <p14:creationId xmlns:p14="http://schemas.microsoft.com/office/powerpoint/2010/main" val="62491457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te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2588" y="550399"/>
            <a:ext cx="2880000" cy="912000"/>
          </a:xfrm>
        </p:spPr>
        <p:txBody>
          <a:bodyPr>
            <a:noAutofit/>
          </a:bodyPr>
          <a:lstStyle>
            <a:lvl1pPr>
              <a:defRPr sz="5000">
                <a:solidFill>
                  <a:schemeClr val="bg1"/>
                </a:solidFill>
              </a:defRPr>
            </a:lvl1pPr>
          </a:lstStyle>
          <a:p>
            <a:r>
              <a:rPr lang="fi-FI" dirty="0" smtClean="0"/>
              <a:t>Section #</a:t>
            </a:r>
            <a:endParaRPr lang="en-US" dirty="0"/>
          </a:p>
        </p:txBody>
      </p:sp>
      <p:sp>
        <p:nvSpPr>
          <p:cNvPr id="3" name="Subtitle 2"/>
          <p:cNvSpPr>
            <a:spLocks noGrp="1"/>
          </p:cNvSpPr>
          <p:nvPr>
            <p:ph type="subTitle" idx="1" hasCustomPrompt="1"/>
          </p:nvPr>
        </p:nvSpPr>
        <p:spPr>
          <a:xfrm>
            <a:off x="382588" y="1580575"/>
            <a:ext cx="2880000" cy="2976000"/>
          </a:xfrm>
        </p:spPr>
        <p:txBody>
          <a:bodyPr>
            <a:normAutofit/>
          </a:bodyPr>
          <a:lstStyle>
            <a:lvl1pPr marL="0" indent="0" algn="l">
              <a:spcBef>
                <a:spcPts val="0"/>
              </a:spcBef>
              <a:buNone/>
              <a:defRPr sz="2400"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smtClean="0"/>
              <a:t>Type section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6600" y="0"/>
            <a:ext cx="5868785" cy="6858000"/>
          </a:xfrm>
          <a:prstGeom prst="rect">
            <a:avLst/>
          </a:prstGeom>
        </p:spPr>
      </p:pic>
    </p:spTree>
    <p:extLst>
      <p:ext uri="{BB962C8B-B14F-4D97-AF65-F5344CB8AC3E}">
        <p14:creationId xmlns:p14="http://schemas.microsoft.com/office/powerpoint/2010/main" val="13916190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750000"/>
            <a:ext cx="9144000" cy="1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smtClean="0"/>
          </a:p>
        </p:txBody>
      </p:sp>
      <p:sp>
        <p:nvSpPr>
          <p:cNvPr id="2" name="Title Placeholder 1"/>
          <p:cNvSpPr>
            <a:spLocks noGrp="1"/>
          </p:cNvSpPr>
          <p:nvPr>
            <p:ph type="title"/>
          </p:nvPr>
        </p:nvSpPr>
        <p:spPr>
          <a:xfrm>
            <a:off x="382588" y="511079"/>
            <a:ext cx="8361170" cy="1043517"/>
          </a:xfrm>
          <a:prstGeom prst="rect">
            <a:avLst/>
          </a:prstGeom>
        </p:spPr>
        <p:txBody>
          <a:bodyPr vert="horz" lIns="0" tIns="0" rIns="0" bIns="0" rtlCol="0" anchor="t">
            <a:normAutofit/>
          </a:bodyPr>
          <a:lstStyle/>
          <a:p>
            <a:r>
              <a:rPr lang="en-US" smtClean="0"/>
              <a:t>Click to edit Master title style</a:t>
            </a:r>
            <a:endParaRPr lang="en-US" dirty="0"/>
          </a:p>
        </p:txBody>
      </p:sp>
      <p:sp>
        <p:nvSpPr>
          <p:cNvPr id="6" name="Slide Number Placeholder 5"/>
          <p:cNvSpPr>
            <a:spLocks noGrp="1"/>
          </p:cNvSpPr>
          <p:nvPr>
            <p:ph type="sldNum" sz="quarter" idx="4"/>
          </p:nvPr>
        </p:nvSpPr>
        <p:spPr>
          <a:xfrm>
            <a:off x="8288339" y="6528824"/>
            <a:ext cx="468000" cy="180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660526"/>
            <a:ext cx="8350154" cy="4506912"/>
          </a:xfrm>
          <a:prstGeom prst="rect">
            <a:avLst/>
          </a:prstGeom>
        </p:spPr>
        <p:txBody>
          <a:bodyPr vert="horz" lIns="0" tIns="0" rIns="0" bIns="0" rtlCol="0">
            <a:normAutofit/>
          </a:bodyPr>
          <a:lstStyle/>
          <a:p>
            <a:pPr lvl="0"/>
            <a:r>
              <a:rPr lang="fi-FI" dirty="0" smtClean="0"/>
              <a:t>Click to edit Master text styles</a:t>
            </a:r>
          </a:p>
          <a:p>
            <a:pPr lvl="1"/>
            <a:r>
              <a:rPr lang="fi-FI" dirty="0" smtClean="0"/>
              <a:t>Second </a:t>
            </a:r>
            <a:r>
              <a:rPr lang="fi-FI" dirty="0" err="1" smtClean="0"/>
              <a:t>level</a:t>
            </a:r>
            <a:endParaRPr lang="fi-FI" dirty="0" smtClean="0"/>
          </a:p>
          <a:p>
            <a:pPr lvl="2"/>
            <a:r>
              <a:rPr lang="fi-FI" dirty="0" smtClean="0"/>
              <a:t>Third level</a:t>
            </a:r>
          </a:p>
        </p:txBody>
      </p:sp>
      <p:pic>
        <p:nvPicPr>
          <p:cNvPr id="3" name="Picture 2"/>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59" r:id="rId2"/>
    <p:sldLayoutId id="2147483760" r:id="rId3"/>
    <p:sldLayoutId id="2147483789" r:id="rId4"/>
    <p:sldLayoutId id="2147483788" r:id="rId5"/>
    <p:sldLayoutId id="2147483790" r:id="rId6"/>
    <p:sldLayoutId id="2147483791" r:id="rId7"/>
    <p:sldLayoutId id="2147483752" r:id="rId8"/>
    <p:sldLayoutId id="2147483753" r:id="rId9"/>
    <p:sldLayoutId id="2147483754" r:id="rId10"/>
    <p:sldLayoutId id="2147483720" r:id="rId11"/>
    <p:sldLayoutId id="2147483731" r:id="rId12"/>
    <p:sldLayoutId id="2147483721" r:id="rId13"/>
    <p:sldLayoutId id="2147483737" r:id="rId14"/>
    <p:sldLayoutId id="2147483764" r:id="rId15"/>
    <p:sldLayoutId id="2147483723" r:id="rId16"/>
    <p:sldLayoutId id="2147483724" r:id="rId17"/>
    <p:sldLayoutId id="2147483734" r:id="rId18"/>
    <p:sldLayoutId id="2147483736" r:id="rId19"/>
    <p:sldLayoutId id="2147483735" r:id="rId20"/>
    <p:sldLayoutId id="2147483730" r:id="rId21"/>
    <p:sldLayoutId id="2147483751" r:id="rId22"/>
  </p:sldLayoutIdLst>
  <p:timing>
    <p:tnLst>
      <p:par>
        <p:cTn id="1" dur="indefinite" restart="never" nodeType="tmRoot"/>
      </p:par>
    </p:tnLst>
  </p:timing>
  <p:hf hdr="0" dt="0"/>
  <p:txStyles>
    <p:titleStyle>
      <a:lvl1pPr algn="l" defTabSz="457200" rtl="0" eaLnBrk="1" latinLnBrk="0" hangingPunct="1">
        <a:lnSpc>
          <a:spcPct val="80000"/>
        </a:lnSpc>
        <a:spcBef>
          <a:spcPct val="0"/>
        </a:spcBef>
        <a:buNone/>
        <a:defRPr sz="28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4.bin"/><Relationship Id="rId3" Type="http://schemas.openxmlformats.org/officeDocument/2006/relationships/hyperlink" Target="origenate.ini" TargetMode="External"/><Relationship Id="rId7" Type="http://schemas.openxmlformats.org/officeDocument/2006/relationships/oleObject" Target="../embeddings/oleObject2.bin"/><Relationship Id="rId12" Type="http://schemas.openxmlformats.org/officeDocument/2006/relationships/hyperlink" Target="TTYReportServlet.ini" TargetMode="External"/><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hyperlink" Target="usrconfig.sh" TargetMode="External"/><Relationship Id="rId11" Type="http://schemas.openxmlformats.org/officeDocument/2006/relationships/image" Target="../media/image21.wmf"/><Relationship Id="rId5" Type="http://schemas.openxmlformats.org/officeDocument/2006/relationships/image" Target="../media/image19.wmf"/><Relationship Id="rId10" Type="http://schemas.openxmlformats.org/officeDocument/2006/relationships/oleObject" Target="../embeddings/oleObject3.bin"/><Relationship Id="rId4" Type="http://schemas.openxmlformats.org/officeDocument/2006/relationships/oleObject" Target="../embeddings/oleObject1.bin"/><Relationship Id="rId9" Type="http://schemas.openxmlformats.org/officeDocument/2006/relationships/hyperlink" Target="config.sh" TargetMode="External"/><Relationship Id="rId14" Type="http://schemas.openxmlformats.org/officeDocument/2006/relationships/image" Target="../media/image22.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hyperlink" Target="Origenate%20System%20Administration%20-%20CF%20Settings.pdf" TargetMode="External"/><Relationship Id="rId2" Type="http://schemas.openxmlformats.org/officeDocument/2006/relationships/slideLayout" Target="../slideLayouts/slideLayout11.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hyperlink" Target="EVServices.ini" TargetMode="External"/><Relationship Id="rId7" Type="http://schemas.openxmlformats.org/officeDocument/2006/relationships/oleObject" Target="../embeddings/oleObject8.bin"/><Relationship Id="rId2" Type="http://schemas.openxmlformats.org/officeDocument/2006/relationships/slideLayout" Target="../slideLayouts/slideLayout11.xml"/><Relationship Id="rId1" Type="http://schemas.openxmlformats.org/officeDocument/2006/relationships/vmlDrawing" Target="../drawings/vmlDrawing4.vml"/><Relationship Id="rId6" Type="http://schemas.openxmlformats.org/officeDocument/2006/relationships/hyperlink" Target="setenv.sh" TargetMode="External"/><Relationship Id="rId11" Type="http://schemas.openxmlformats.org/officeDocument/2006/relationships/image" Target="../media/image28.wmf"/><Relationship Id="rId5" Type="http://schemas.openxmlformats.org/officeDocument/2006/relationships/image" Target="../media/image26.wmf"/><Relationship Id="rId10" Type="http://schemas.openxmlformats.org/officeDocument/2006/relationships/oleObject" Target="../embeddings/oleObject9.bin"/><Relationship Id="rId4" Type="http://schemas.openxmlformats.org/officeDocument/2006/relationships/oleObject" Target="../embeddings/oleObject7.bin"/><Relationship Id="rId9" Type="http://schemas.openxmlformats.org/officeDocument/2006/relationships/hyperlink" Target="CISModule.ini"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hyperlink" Target="sample%20tty%20file.txt" TargetMode="External"/><Relationship Id="rId7" Type="http://schemas.openxmlformats.org/officeDocument/2006/relationships/oleObject" Target="../embeddings/oleObject11.bin"/><Relationship Id="rId2" Type="http://schemas.openxmlformats.org/officeDocument/2006/relationships/slideLayout" Target="../slideLayouts/slideLayout11.xml"/><Relationship Id="rId1" Type="http://schemas.openxmlformats.org/officeDocument/2006/relationships/vmlDrawing" Target="../drawings/vmlDrawing5.vml"/><Relationship Id="rId6" Type="http://schemas.openxmlformats.org/officeDocument/2006/relationships/hyperlink" Target="sample%20out%20file.txt" TargetMode="External"/><Relationship Id="rId5" Type="http://schemas.openxmlformats.org/officeDocument/2006/relationships/image" Target="../media/image29.wmf"/><Relationship Id="rId4" Type="http://schemas.openxmlformats.org/officeDocument/2006/relationships/oleObject" Target="../embeddings/oleObject10.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1.xml"/><Relationship Id="rId1" Type="http://schemas.openxmlformats.org/officeDocument/2006/relationships/vmlDrawing" Target="../drawings/vmlDrawing6.vml"/><Relationship Id="rId4" Type="http://schemas.openxmlformats.org/officeDocument/2006/relationships/image" Target="../media/image3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1.xml"/><Relationship Id="rId1" Type="http://schemas.openxmlformats.org/officeDocument/2006/relationships/vmlDrawing" Target="../drawings/vmlDrawing7.vml"/><Relationship Id="rId4" Type="http://schemas.openxmlformats.org/officeDocument/2006/relationships/image" Target="../media/image32.emf"/></Relationships>
</file>

<file path=ppt/slides/_rels/slide41.xml.rels><?xml version="1.0" encoding="UTF-8" standalone="yes"?>
<Relationships xmlns="http://schemas.openxmlformats.org/package/2006/relationships"><Relationship Id="rId3" Type="http://schemas.openxmlformats.org/officeDocument/2006/relationships/hyperlink" Target="Origenate%20System%20Administration%20-%20Appendix%20E%20Encryption.pdf" TargetMode="External"/><Relationship Id="rId2" Type="http://schemas.openxmlformats.org/officeDocument/2006/relationships/slideLayout" Target="../slideLayouts/slideLayout11.xml"/><Relationship Id="rId1" Type="http://schemas.openxmlformats.org/officeDocument/2006/relationships/vmlDrawing" Target="../drawings/vmlDrawing8.vml"/><Relationship Id="rId5" Type="http://schemas.openxmlformats.org/officeDocument/2006/relationships/image" Target="../media/image33.emf"/><Relationship Id="rId4" Type="http://schemas.openxmlformats.org/officeDocument/2006/relationships/oleObject" Target="../embeddings/oleObject14.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1.xml"/><Relationship Id="rId1" Type="http://schemas.openxmlformats.org/officeDocument/2006/relationships/vmlDrawing" Target="../drawings/vmlDrawing9.vml"/><Relationship Id="rId5" Type="http://schemas.openxmlformats.org/officeDocument/2006/relationships/image" Target="../media/image34.emf"/><Relationship Id="rId4" Type="http://schemas.openxmlformats.org/officeDocument/2006/relationships/package" Target="../embeddings/Microsoft_Word_Document1.docx"/></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Origenate%20Systems%20Administration%20-%20code%20deployment%20external%20system.pdf" TargetMode="External"/><Relationship Id="rId2" Type="http://schemas.openxmlformats.org/officeDocument/2006/relationships/slideLayout" Target="../slideLayouts/slideLayout11.xml"/><Relationship Id="rId1" Type="http://schemas.openxmlformats.org/officeDocument/2006/relationships/vmlDrawing" Target="../drawings/vmlDrawing10.vml"/><Relationship Id="rId5" Type="http://schemas.openxmlformats.org/officeDocument/2006/relationships/image" Target="../media/image35.wmf"/><Relationship Id="rId4" Type="http://schemas.openxmlformats.org/officeDocument/2006/relationships/oleObject" Target="../embeddings/oleObject16.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1.xml"/><Relationship Id="rId1" Type="http://schemas.openxmlformats.org/officeDocument/2006/relationships/vmlDrawing" Target="../drawings/vmlDrawing11.vml"/><Relationship Id="rId4" Type="http://schemas.openxmlformats.org/officeDocument/2006/relationships/image" Target="../media/image36.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1.xml"/><Relationship Id="rId1" Type="http://schemas.openxmlformats.org/officeDocument/2006/relationships/vmlDrawing" Target="../drawings/vmlDrawing12.vml"/><Relationship Id="rId4" Type="http://schemas.openxmlformats.org/officeDocument/2006/relationships/image" Target="../media/image37.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1.xml"/><Relationship Id="rId1" Type="http://schemas.openxmlformats.org/officeDocument/2006/relationships/vmlDrawing" Target="../drawings/vmlDrawing13.v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1.xml"/><Relationship Id="rId1" Type="http://schemas.openxmlformats.org/officeDocument/2006/relationships/vmlDrawing" Target="../drawings/vmlDrawing14.vml"/><Relationship Id="rId4" Type="http://schemas.openxmlformats.org/officeDocument/2006/relationships/image" Target="../media/image39.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1.xml"/><Relationship Id="rId1" Type="http://schemas.openxmlformats.org/officeDocument/2006/relationships/vmlDrawing" Target="../drawings/vmlDrawing15.vml"/><Relationship Id="rId4" Type="http://schemas.openxmlformats.org/officeDocument/2006/relationships/image" Target="../media/image40.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1.xml"/><Relationship Id="rId1" Type="http://schemas.openxmlformats.org/officeDocument/2006/relationships/vmlDrawing" Target="../drawings/vmlDrawing16.vml"/><Relationship Id="rId4" Type="http://schemas.openxmlformats.org/officeDocument/2006/relationships/image" Target="../media/image41.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Origenate </a:t>
            </a:r>
            <a:br>
              <a:rPr lang="en-US" dirty="0" smtClean="0"/>
            </a:br>
            <a:r>
              <a:rPr lang="en-US" dirty="0" smtClean="0"/>
              <a:t>Systems Administration</a:t>
            </a:r>
            <a:endParaRPr lang="en-US" dirty="0"/>
          </a:p>
        </p:txBody>
      </p:sp>
      <p:sp>
        <p:nvSpPr>
          <p:cNvPr id="3" name="Text Placeholder 2"/>
          <p:cNvSpPr>
            <a:spLocks noGrp="1"/>
          </p:cNvSpPr>
          <p:nvPr>
            <p:ph type="body" sz="quarter" idx="13"/>
          </p:nvPr>
        </p:nvSpPr>
        <p:spPr/>
        <p:txBody>
          <a:bodyPr/>
          <a:lstStyle/>
          <a:p>
            <a:r>
              <a:rPr lang="en-US" dirty="0" smtClean="0"/>
              <a:t>State Farm Onsite Training</a:t>
            </a:r>
            <a:endParaRPr lang="en-US" dirty="0"/>
          </a:p>
        </p:txBody>
      </p:sp>
      <p:sp>
        <p:nvSpPr>
          <p:cNvPr id="4" name="Text Placeholder 3"/>
          <p:cNvSpPr>
            <a:spLocks noGrp="1"/>
          </p:cNvSpPr>
          <p:nvPr>
            <p:ph type="body" sz="quarter" idx="14"/>
          </p:nvPr>
        </p:nvSpPr>
        <p:spPr/>
        <p:txBody>
          <a:bodyPr/>
          <a:lstStyle/>
          <a:p>
            <a:r>
              <a:rPr lang="en-US" dirty="0" smtClean="0"/>
              <a:t>1/25/2016</a:t>
            </a:r>
            <a:endParaRPr lang="en-US" dirty="0"/>
          </a:p>
        </p:txBody>
      </p:sp>
      <p:sp>
        <p:nvSpPr>
          <p:cNvPr id="5" name="Text Placeholder 4"/>
          <p:cNvSpPr>
            <a:spLocks noGrp="1"/>
          </p:cNvSpPr>
          <p:nvPr>
            <p:ph type="body" sz="quarter" idx="15"/>
          </p:nvPr>
        </p:nvSpPr>
        <p:spPr/>
        <p:txBody>
          <a:bodyPr/>
          <a:lstStyle/>
          <a:p>
            <a:r>
              <a:rPr lang="en-US" dirty="0" smtClean="0"/>
              <a:t>Craig Nauman</a:t>
            </a:r>
            <a:endParaRPr lang="en-US" dirty="0"/>
          </a:p>
        </p:txBody>
      </p:sp>
    </p:spTree>
    <p:extLst>
      <p:ext uri="{BB962C8B-B14F-4D97-AF65-F5344CB8AC3E}">
        <p14:creationId xmlns:p14="http://schemas.microsoft.com/office/powerpoint/2010/main" val="21967657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10</a:t>
            </a:fld>
            <a:endParaRPr lang="en-US"/>
          </a:p>
        </p:txBody>
      </p:sp>
      <p:sp>
        <p:nvSpPr>
          <p:cNvPr id="4" name="Content Placeholder 3"/>
          <p:cNvSpPr>
            <a:spLocks noGrp="1"/>
          </p:cNvSpPr>
          <p:nvPr>
            <p:ph sz="quarter" idx="13"/>
          </p:nvPr>
        </p:nvSpPr>
        <p:spPr/>
        <p:txBody>
          <a:bodyPr>
            <a:normAutofit fontScale="92500" lnSpcReduction="10000"/>
          </a:bodyPr>
          <a:lstStyle/>
          <a:p>
            <a:r>
              <a:rPr lang="en-US" dirty="0" smtClean="0"/>
              <a:t>Evaluate Modules</a:t>
            </a:r>
            <a:endParaRPr lang="en-US" dirty="0"/>
          </a:p>
          <a:p>
            <a:pPr lvl="1"/>
            <a:r>
              <a:rPr lang="en-US" dirty="0" err="1" smtClean="0"/>
              <a:t>EVServices</a:t>
            </a:r>
            <a:r>
              <a:rPr lang="en-US" dirty="0" smtClean="0"/>
              <a:t> (</a:t>
            </a:r>
            <a:r>
              <a:rPr lang="en-US" dirty="0" err="1" smtClean="0"/>
              <a:t>c++</a:t>
            </a:r>
            <a:r>
              <a:rPr lang="en-US" dirty="0" smtClean="0"/>
              <a:t>)</a:t>
            </a:r>
          </a:p>
          <a:p>
            <a:pPr lvl="1"/>
            <a:r>
              <a:rPr lang="en-US" dirty="0" err="1" smtClean="0"/>
              <a:t>ScriptProccessor</a:t>
            </a:r>
            <a:r>
              <a:rPr lang="en-US" dirty="0" smtClean="0"/>
              <a:t> (java)</a:t>
            </a:r>
          </a:p>
          <a:p>
            <a:pPr lvl="1"/>
            <a:r>
              <a:rPr lang="en-US" dirty="0" err="1" smtClean="0"/>
              <a:t>CISModule</a:t>
            </a:r>
            <a:r>
              <a:rPr lang="en-US" dirty="0" smtClean="0"/>
              <a:t> </a:t>
            </a:r>
            <a:r>
              <a:rPr lang="en-US" dirty="0"/>
              <a:t>(java)</a:t>
            </a:r>
            <a:endParaRPr lang="en-US" dirty="0" smtClean="0"/>
          </a:p>
          <a:p>
            <a:pPr lvl="1"/>
            <a:r>
              <a:rPr lang="en-US" dirty="0" smtClean="0"/>
              <a:t>Score </a:t>
            </a:r>
            <a:r>
              <a:rPr lang="en-US" dirty="0"/>
              <a:t>(</a:t>
            </a:r>
            <a:r>
              <a:rPr lang="en-US" dirty="0" err="1"/>
              <a:t>c</a:t>
            </a:r>
            <a:r>
              <a:rPr lang="en-US" dirty="0" err="1" smtClean="0"/>
              <a:t>++</a:t>
            </a:r>
            <a:r>
              <a:rPr lang="en-US" dirty="0" smtClean="0"/>
              <a:t>)</a:t>
            </a:r>
          </a:p>
          <a:p>
            <a:pPr lvl="1"/>
            <a:r>
              <a:rPr lang="en-US" dirty="0" err="1" smtClean="0"/>
              <a:t>Calbur</a:t>
            </a:r>
            <a:r>
              <a:rPr lang="en-US" dirty="0" smtClean="0"/>
              <a:t> </a:t>
            </a:r>
            <a:r>
              <a:rPr lang="en-US" dirty="0"/>
              <a:t>(</a:t>
            </a:r>
            <a:r>
              <a:rPr lang="en-US" dirty="0" err="1"/>
              <a:t>c++</a:t>
            </a:r>
            <a:r>
              <a:rPr lang="en-US" dirty="0"/>
              <a:t>)</a:t>
            </a:r>
            <a:endParaRPr lang="en-US" dirty="0" smtClean="0"/>
          </a:p>
          <a:p>
            <a:pPr lvl="1"/>
            <a:r>
              <a:rPr lang="en-US" dirty="0" smtClean="0"/>
              <a:t>Price</a:t>
            </a:r>
            <a:r>
              <a:rPr lang="en-US" dirty="0"/>
              <a:t> (</a:t>
            </a:r>
            <a:r>
              <a:rPr lang="en-US" dirty="0" err="1"/>
              <a:t>c++</a:t>
            </a:r>
            <a:r>
              <a:rPr lang="en-US" dirty="0"/>
              <a:t>)</a:t>
            </a:r>
            <a:endParaRPr lang="en-US" dirty="0" smtClean="0"/>
          </a:p>
          <a:p>
            <a:pPr lvl="1"/>
            <a:r>
              <a:rPr lang="en-US" dirty="0" smtClean="0"/>
              <a:t>Encryption </a:t>
            </a:r>
            <a:r>
              <a:rPr lang="en-US" dirty="0"/>
              <a:t>(java)</a:t>
            </a:r>
            <a:endParaRPr lang="en-US" dirty="0" smtClean="0"/>
          </a:p>
          <a:p>
            <a:pPr lvl="1"/>
            <a:r>
              <a:rPr lang="en-US" dirty="0" smtClean="0"/>
              <a:t>Decision </a:t>
            </a:r>
            <a:r>
              <a:rPr lang="en-US" dirty="0"/>
              <a:t>(</a:t>
            </a:r>
            <a:r>
              <a:rPr lang="en-US" dirty="0" err="1"/>
              <a:t>c++</a:t>
            </a:r>
            <a:r>
              <a:rPr lang="en-US" dirty="0"/>
              <a:t>)</a:t>
            </a:r>
            <a:endParaRPr lang="en-US" dirty="0" smtClean="0"/>
          </a:p>
          <a:p>
            <a:pPr lvl="1"/>
            <a:r>
              <a:rPr lang="en-US" dirty="0" smtClean="0"/>
              <a:t>Bureau </a:t>
            </a:r>
            <a:r>
              <a:rPr lang="en-US" dirty="0"/>
              <a:t>(</a:t>
            </a:r>
            <a:r>
              <a:rPr lang="en-US" dirty="0" err="1"/>
              <a:t>c++</a:t>
            </a:r>
            <a:r>
              <a:rPr lang="en-US" dirty="0"/>
              <a:t>)</a:t>
            </a:r>
            <a:endParaRPr lang="en-US" dirty="0" smtClean="0"/>
          </a:p>
          <a:p>
            <a:pPr lvl="1"/>
            <a:r>
              <a:rPr lang="en-US" dirty="0" err="1" smtClean="0"/>
              <a:t>CharateristicsStateFarm</a:t>
            </a:r>
            <a:r>
              <a:rPr lang="en-US" dirty="0" smtClean="0"/>
              <a:t> </a:t>
            </a:r>
            <a:r>
              <a:rPr lang="en-US" dirty="0"/>
              <a:t>(</a:t>
            </a:r>
            <a:r>
              <a:rPr lang="en-US" dirty="0" err="1"/>
              <a:t>c++</a:t>
            </a:r>
            <a:r>
              <a:rPr lang="en-US" dirty="0"/>
              <a:t>)</a:t>
            </a:r>
            <a:endParaRPr lang="en-US" dirty="0" smtClean="0"/>
          </a:p>
          <a:p>
            <a:pPr lvl="1"/>
            <a:r>
              <a:rPr lang="en-US" dirty="0" err="1" smtClean="0"/>
              <a:t>CallVerification</a:t>
            </a:r>
            <a:r>
              <a:rPr lang="en-US" dirty="0" smtClean="0"/>
              <a:t> </a:t>
            </a:r>
            <a:r>
              <a:rPr lang="en-US" dirty="0"/>
              <a:t>(java)</a:t>
            </a:r>
            <a:endParaRPr lang="en-US" dirty="0" smtClean="0"/>
          </a:p>
          <a:p>
            <a:pPr lvl="1"/>
            <a:r>
              <a:rPr lang="en-US" dirty="0" err="1" smtClean="0"/>
              <a:t>VerificationService</a:t>
            </a:r>
            <a:r>
              <a:rPr lang="en-US" dirty="0" smtClean="0"/>
              <a:t> </a:t>
            </a:r>
            <a:r>
              <a:rPr lang="en-US" dirty="0"/>
              <a:t>(</a:t>
            </a:r>
            <a:r>
              <a:rPr lang="en-US" dirty="0" err="1"/>
              <a:t>c++</a:t>
            </a:r>
            <a:r>
              <a:rPr lang="en-US" dirty="0"/>
              <a:t>)</a:t>
            </a:r>
            <a:endParaRPr lang="en-US" dirty="0" smtClean="0"/>
          </a:p>
          <a:p>
            <a:pPr lvl="1"/>
            <a:r>
              <a:rPr lang="en-US" dirty="0" smtClean="0"/>
              <a:t>Listener </a:t>
            </a:r>
            <a:r>
              <a:rPr lang="en-US" dirty="0"/>
              <a:t>(</a:t>
            </a:r>
            <a:r>
              <a:rPr lang="en-US" dirty="0" err="1"/>
              <a:t>c++</a:t>
            </a:r>
            <a:r>
              <a:rPr lang="en-US" dirty="0"/>
              <a:t>)</a:t>
            </a:r>
            <a:endParaRPr lang="en-US" dirty="0" smtClean="0"/>
          </a:p>
          <a:p>
            <a:pPr lvl="1"/>
            <a:r>
              <a:rPr lang="en-US" dirty="0" err="1" smtClean="0"/>
              <a:t>NameService</a:t>
            </a:r>
            <a:r>
              <a:rPr lang="en-US" dirty="0" smtClean="0"/>
              <a:t> </a:t>
            </a:r>
            <a:r>
              <a:rPr lang="en-US" dirty="0"/>
              <a:t>(java)</a:t>
            </a:r>
            <a:endParaRPr lang="en-US" dirty="0" smtClean="0"/>
          </a:p>
          <a:p>
            <a:pPr lvl="1"/>
            <a:r>
              <a:rPr lang="en-US" dirty="0" err="1" smtClean="0"/>
              <a:t>CalcServer</a:t>
            </a:r>
            <a:r>
              <a:rPr lang="en-US" dirty="0" smtClean="0"/>
              <a:t> </a:t>
            </a:r>
            <a:r>
              <a:rPr lang="en-US" dirty="0"/>
              <a:t>(</a:t>
            </a:r>
            <a:r>
              <a:rPr lang="en-US" dirty="0" err="1"/>
              <a:t>c++</a:t>
            </a:r>
            <a:r>
              <a:rPr lang="en-US" dirty="0"/>
              <a:t>)</a:t>
            </a:r>
            <a:endParaRPr lang="en-US" dirty="0" smtClean="0"/>
          </a:p>
          <a:p>
            <a:pPr lvl="1"/>
            <a:r>
              <a:rPr lang="en-US" dirty="0" err="1" smtClean="0"/>
              <a:t>XMLInititator</a:t>
            </a:r>
            <a:r>
              <a:rPr lang="en-US" dirty="0" smtClean="0"/>
              <a:t> </a:t>
            </a:r>
            <a:r>
              <a:rPr lang="en-US" dirty="0"/>
              <a:t>(java)</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658688"/>
            <a:ext cx="2478256" cy="4508750"/>
          </a:xfrm>
          <a:prstGeom prst="rect">
            <a:avLst/>
          </a:prstGeom>
        </p:spPr>
      </p:pic>
    </p:spTree>
    <p:extLst>
      <p:ext uri="{BB962C8B-B14F-4D97-AF65-F5344CB8AC3E}">
        <p14:creationId xmlns:p14="http://schemas.microsoft.com/office/powerpoint/2010/main" val="16944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11</a:t>
            </a:fld>
            <a:endParaRPr lang="en-US"/>
          </a:p>
        </p:txBody>
      </p:sp>
      <p:sp>
        <p:nvSpPr>
          <p:cNvPr id="4" name="Content Placeholder 3"/>
          <p:cNvSpPr>
            <a:spLocks noGrp="1"/>
          </p:cNvSpPr>
          <p:nvPr>
            <p:ph sz="quarter" idx="13"/>
          </p:nvPr>
        </p:nvSpPr>
        <p:spPr/>
        <p:txBody>
          <a:bodyPr>
            <a:normAutofit/>
          </a:bodyPr>
          <a:lstStyle/>
          <a:p>
            <a:r>
              <a:rPr lang="en-US" altLang="en-US" sz="1400" b="0" dirty="0">
                <a:cs typeface="Arial" charset="0"/>
              </a:rPr>
              <a:t>Normalized Relational Database</a:t>
            </a:r>
          </a:p>
          <a:p>
            <a:r>
              <a:rPr lang="en-US" altLang="en-US" sz="1400" b="0" dirty="0">
                <a:cs typeface="Arial" charset="0"/>
              </a:rPr>
              <a:t>Referential Integrity</a:t>
            </a:r>
          </a:p>
          <a:p>
            <a:r>
              <a:rPr lang="en-US" altLang="en-US" sz="1400" b="0" dirty="0">
                <a:cs typeface="Arial" charset="0"/>
              </a:rPr>
              <a:t>DB functions for Calculations</a:t>
            </a:r>
          </a:p>
          <a:p>
            <a:r>
              <a:rPr lang="en-US" altLang="en-US" sz="1400" b="0" dirty="0">
                <a:cs typeface="Arial" charset="0"/>
              </a:rPr>
              <a:t>Stored Procedures</a:t>
            </a:r>
          </a:p>
          <a:p>
            <a:r>
              <a:rPr lang="en-US" altLang="en-US" sz="1400" b="0" dirty="0">
                <a:cs typeface="Arial" charset="0"/>
              </a:rPr>
              <a:t>DB Triggers for </a:t>
            </a:r>
            <a:r>
              <a:rPr lang="en-US" altLang="en-US" sz="1400" b="0" dirty="0" smtClean="0">
                <a:cs typeface="Arial" charset="0"/>
              </a:rPr>
              <a:t>Auditing</a:t>
            </a:r>
          </a:p>
          <a:p>
            <a:r>
              <a:rPr lang="en-US" altLang="en-US" sz="1400" b="0" dirty="0" smtClean="0">
                <a:cs typeface="Arial" charset="0"/>
              </a:rPr>
              <a:t>Two Schema Origenate and Evaluate</a:t>
            </a:r>
          </a:p>
          <a:p>
            <a:r>
              <a:rPr lang="en-US" altLang="en-US" sz="1400" b="0" dirty="0" smtClean="0">
                <a:cs typeface="Arial" charset="0"/>
              </a:rPr>
              <a:t>Granted Permissions and Views</a:t>
            </a:r>
            <a:endParaRPr lang="en-US" altLang="en-US" sz="1400" b="0" dirty="0">
              <a:cs typeface="Arial" charset="0"/>
            </a:endParaRPr>
          </a:p>
        </p:txBody>
      </p:sp>
      <p:graphicFrame>
        <p:nvGraphicFramePr>
          <p:cNvPr id="6" name="Diagram 5"/>
          <p:cNvGraphicFramePr/>
          <p:nvPr>
            <p:extLst>
              <p:ext uri="{D42A27DB-BD31-4B8C-83A1-F6EECF244321}">
                <p14:modId xmlns:p14="http://schemas.microsoft.com/office/powerpoint/2010/main" val="464100470"/>
              </p:ext>
            </p:extLst>
          </p:nvPr>
        </p:nvGraphicFramePr>
        <p:xfrm>
          <a:off x="4012538" y="1685610"/>
          <a:ext cx="4647940" cy="270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58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12</a:t>
            </a:fld>
            <a:endParaRPr lang="en-US"/>
          </a:p>
        </p:txBody>
      </p:sp>
      <p:sp>
        <p:nvSpPr>
          <p:cNvPr id="4" name="Content Placeholder 3"/>
          <p:cNvSpPr>
            <a:spLocks noGrp="1"/>
          </p:cNvSpPr>
          <p:nvPr>
            <p:ph sz="quarter" idx="13"/>
          </p:nvPr>
        </p:nvSpPr>
        <p:spPr/>
        <p:txBody>
          <a:bodyPr/>
          <a:lstStyle/>
          <a:p>
            <a:pPr>
              <a:lnSpc>
                <a:spcPct val="80000"/>
              </a:lnSpc>
            </a:pPr>
            <a:r>
              <a:rPr lang="en-US" altLang="en-US" dirty="0">
                <a:cs typeface="Arial" charset="0"/>
              </a:rPr>
              <a:t>Encrypting NPI</a:t>
            </a:r>
          </a:p>
          <a:p>
            <a:pPr lvl="1">
              <a:lnSpc>
                <a:spcPct val="80000"/>
              </a:lnSpc>
              <a:buFont typeface="Arial" panose="020B0604020202020204" pitchFamily="34" charset="0"/>
              <a:buChar char="•"/>
            </a:pPr>
            <a:r>
              <a:rPr lang="en-US" altLang="en-US" dirty="0">
                <a:cs typeface="Arial" charset="0"/>
              </a:rPr>
              <a:t>SSN</a:t>
            </a:r>
          </a:p>
          <a:p>
            <a:pPr lvl="1">
              <a:lnSpc>
                <a:spcPct val="80000"/>
              </a:lnSpc>
              <a:buFont typeface="Arial" panose="020B0604020202020204" pitchFamily="34" charset="0"/>
              <a:buChar char="•"/>
            </a:pPr>
            <a:r>
              <a:rPr lang="en-US" altLang="en-US" dirty="0">
                <a:cs typeface="Arial" charset="0"/>
              </a:rPr>
              <a:t>Credit Card Account Numbers (PANs)</a:t>
            </a:r>
          </a:p>
          <a:p>
            <a:pPr lvl="1">
              <a:lnSpc>
                <a:spcPct val="80000"/>
              </a:lnSpc>
              <a:buFont typeface="Arial" panose="020B0604020202020204" pitchFamily="34" charset="0"/>
              <a:buChar char="•"/>
            </a:pPr>
            <a:r>
              <a:rPr lang="en-US" altLang="en-US" dirty="0">
                <a:cs typeface="Arial" charset="0"/>
              </a:rPr>
              <a:t>Drivers License</a:t>
            </a:r>
          </a:p>
          <a:p>
            <a:pPr lvl="1">
              <a:lnSpc>
                <a:spcPct val="80000"/>
              </a:lnSpc>
              <a:buFont typeface="Arial" panose="020B0604020202020204" pitchFamily="34" charset="0"/>
              <a:buChar char="•"/>
            </a:pPr>
            <a:r>
              <a:rPr lang="en-US" altLang="en-US" dirty="0">
                <a:cs typeface="Arial" charset="0"/>
              </a:rPr>
              <a:t>Financial Account Number</a:t>
            </a:r>
            <a:r>
              <a:rPr lang="en-US" altLang="en-US" sz="1800" dirty="0">
                <a:cs typeface="Arial" charset="0"/>
              </a:rPr>
              <a:t/>
            </a:r>
            <a:br>
              <a:rPr lang="en-US" altLang="en-US" sz="1800" dirty="0">
                <a:cs typeface="Arial" charset="0"/>
              </a:rPr>
            </a:br>
            <a:endParaRPr lang="en-US" altLang="en-US" sz="1800" dirty="0">
              <a:cs typeface="Arial" charset="0"/>
            </a:endParaRPr>
          </a:p>
          <a:p>
            <a:pPr>
              <a:lnSpc>
                <a:spcPct val="80000"/>
              </a:lnSpc>
            </a:pPr>
            <a:r>
              <a:rPr lang="en-US" altLang="en-US" dirty="0">
                <a:cs typeface="Arial" charset="0"/>
              </a:rPr>
              <a:t>Encrypting at Point of Capture</a:t>
            </a:r>
          </a:p>
          <a:p>
            <a:pPr marL="0" indent="0">
              <a:spcBef>
                <a:spcPts val="438"/>
              </a:spcBef>
              <a:buNone/>
            </a:pPr>
            <a:endParaRPr lang="en-US" altLang="en-US" dirty="0">
              <a:cs typeface="Arial" charset="0"/>
            </a:endParaRPr>
          </a:p>
          <a:p>
            <a:pPr marL="0" indent="0">
              <a:spcBef>
                <a:spcPts val="438"/>
              </a:spcBef>
              <a:buNone/>
            </a:pPr>
            <a:r>
              <a:rPr lang="en-US" altLang="en-US" dirty="0" smtClean="0">
                <a:cs typeface="Arial" charset="0"/>
              </a:rPr>
              <a:t>SafeNet </a:t>
            </a:r>
            <a:r>
              <a:rPr lang="en-US" altLang="en-US" dirty="0">
                <a:cs typeface="Arial" charset="0"/>
              </a:rPr>
              <a:t>Technology</a:t>
            </a:r>
            <a:br>
              <a:rPr lang="en-US" altLang="en-US" dirty="0">
                <a:cs typeface="Arial" charset="0"/>
              </a:rPr>
            </a:br>
            <a:r>
              <a:rPr lang="en-US" altLang="en-US" dirty="0" smtClean="0">
                <a:cs typeface="Arial" charset="0"/>
              </a:rPr>
              <a:t>Hardware </a:t>
            </a:r>
            <a:r>
              <a:rPr lang="en-US" altLang="en-US" dirty="0">
                <a:cs typeface="Arial" charset="0"/>
              </a:rPr>
              <a:t>Appliances (HSMs)</a:t>
            </a:r>
            <a:r>
              <a:rPr lang="en-US" altLang="en-US" sz="2000" dirty="0">
                <a:cs typeface="Arial" charset="0"/>
              </a:rPr>
              <a:t> </a:t>
            </a:r>
          </a:p>
          <a:p>
            <a:pPr lvl="1">
              <a:spcBef>
                <a:spcPts val="438"/>
              </a:spcBef>
              <a:buFont typeface="Arial" charset="0"/>
              <a:buChar char="•"/>
            </a:pPr>
            <a:r>
              <a:rPr lang="en-US" altLang="en-US" dirty="0">
                <a:cs typeface="Arial" charset="0"/>
              </a:rPr>
              <a:t>Secure Key Management</a:t>
            </a:r>
          </a:p>
          <a:p>
            <a:pPr lvl="1">
              <a:spcBef>
                <a:spcPts val="438"/>
              </a:spcBef>
              <a:buFont typeface="Arial" charset="0"/>
              <a:buChar char="•"/>
            </a:pPr>
            <a:r>
              <a:rPr lang="en-US" altLang="en-US" dirty="0">
                <a:cs typeface="Arial" charset="0"/>
              </a:rPr>
              <a:t>Performance</a:t>
            </a:r>
          </a:p>
          <a:p>
            <a:pPr lvl="1">
              <a:spcBef>
                <a:spcPts val="438"/>
              </a:spcBef>
              <a:buFont typeface="Arial" charset="0"/>
              <a:buChar char="•"/>
            </a:pPr>
            <a:r>
              <a:rPr lang="en-US" altLang="en-US" dirty="0">
                <a:cs typeface="Arial" charset="0"/>
              </a:rPr>
              <a:t>Clustering &amp; Redundancy</a:t>
            </a:r>
          </a:p>
          <a:p>
            <a:pPr lvl="1">
              <a:spcBef>
                <a:spcPts val="438"/>
              </a:spcBef>
              <a:buFont typeface="Arial" charset="0"/>
              <a:buChar char="•"/>
            </a:pPr>
            <a:r>
              <a:rPr lang="en-US" altLang="en-US" dirty="0">
                <a:cs typeface="Arial" charset="0"/>
              </a:rPr>
              <a:t>AES 256-bit Encryption</a:t>
            </a:r>
          </a:p>
          <a:p>
            <a:endParaRPr lang="en-US" dirty="0"/>
          </a:p>
        </p:txBody>
      </p:sp>
      <p:graphicFrame>
        <p:nvGraphicFramePr>
          <p:cNvPr id="5" name="Diagram 4"/>
          <p:cNvGraphicFramePr/>
          <p:nvPr>
            <p:extLst>
              <p:ext uri="{D42A27DB-BD31-4B8C-83A1-F6EECF244321}">
                <p14:modId xmlns:p14="http://schemas.microsoft.com/office/powerpoint/2010/main" val="1598964243"/>
              </p:ext>
            </p:extLst>
          </p:nvPr>
        </p:nvGraphicFramePr>
        <p:xfrm>
          <a:off x="4572000" y="1554596"/>
          <a:ext cx="4068726" cy="2972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Bent-Up Arrow 5"/>
          <p:cNvSpPr/>
          <p:nvPr/>
        </p:nvSpPr>
        <p:spPr>
          <a:xfrm rot="5400000">
            <a:off x="4880450" y="3051545"/>
            <a:ext cx="850392" cy="731520"/>
          </a:xfrm>
          <a:prstGeom prst="bentUp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smtClean="0"/>
          </a:p>
        </p:txBody>
      </p:sp>
      <p:sp>
        <p:nvSpPr>
          <p:cNvPr id="8" name="Bent-Up Arrow 7"/>
          <p:cNvSpPr/>
          <p:nvPr/>
        </p:nvSpPr>
        <p:spPr>
          <a:xfrm rot="5400000" flipV="1">
            <a:off x="7497383" y="3051545"/>
            <a:ext cx="850392" cy="731520"/>
          </a:xfrm>
          <a:prstGeom prst="bentUp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smtClean="0"/>
          </a:p>
        </p:txBody>
      </p:sp>
    </p:spTree>
    <p:extLst>
      <p:ext uri="{BB962C8B-B14F-4D97-AF65-F5344CB8AC3E}">
        <p14:creationId xmlns:p14="http://schemas.microsoft.com/office/powerpoint/2010/main" val="1385697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Connectivity</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13</a:t>
            </a:fld>
            <a:endParaRPr lang="en-US"/>
          </a:p>
        </p:txBody>
      </p:sp>
      <p:sp>
        <p:nvSpPr>
          <p:cNvPr id="4" name="Content Placeholder 3"/>
          <p:cNvSpPr>
            <a:spLocks noGrp="1"/>
          </p:cNvSpPr>
          <p:nvPr>
            <p:ph sz="quarter" idx="13"/>
          </p:nvPr>
        </p:nvSpPr>
        <p:spPr/>
        <p:txBody>
          <a:bodyPr/>
          <a:lstStyle/>
          <a:p>
            <a:pPr>
              <a:lnSpc>
                <a:spcPct val="85000"/>
              </a:lnSpc>
              <a:spcBef>
                <a:spcPts val="432"/>
              </a:spcBef>
              <a:spcAft>
                <a:spcPts val="300"/>
              </a:spcAft>
              <a:defRPr/>
            </a:pPr>
            <a:r>
              <a:rPr lang="en-US" altLang="en-US" dirty="0"/>
              <a:t>Inbound via Web Services</a:t>
            </a:r>
          </a:p>
          <a:p>
            <a:pPr lvl="1">
              <a:lnSpc>
                <a:spcPct val="85000"/>
              </a:lnSpc>
              <a:spcBef>
                <a:spcPts val="432"/>
              </a:spcBef>
              <a:spcAft>
                <a:spcPts val="300"/>
              </a:spcAft>
              <a:defRPr/>
            </a:pPr>
            <a:r>
              <a:rPr lang="en-US" altLang="en-US" dirty="0"/>
              <a:t>Client Portals, Applications, Comments, Contracts</a:t>
            </a:r>
          </a:p>
          <a:p>
            <a:pPr lvl="1">
              <a:lnSpc>
                <a:spcPct val="85000"/>
              </a:lnSpc>
              <a:spcBef>
                <a:spcPts val="432"/>
              </a:spcBef>
              <a:spcAft>
                <a:spcPts val="300"/>
              </a:spcAft>
              <a:defRPr/>
            </a:pPr>
            <a:r>
              <a:rPr lang="en-US" altLang="en-US" dirty="0"/>
              <a:t>User </a:t>
            </a:r>
            <a:r>
              <a:rPr lang="en-US" altLang="en-US" dirty="0" smtClean="0"/>
              <a:t>Maintenance</a:t>
            </a:r>
          </a:p>
          <a:p>
            <a:pPr lvl="1">
              <a:lnSpc>
                <a:spcPct val="85000"/>
              </a:lnSpc>
              <a:spcBef>
                <a:spcPts val="432"/>
              </a:spcBef>
              <a:spcAft>
                <a:spcPts val="300"/>
              </a:spcAft>
              <a:defRPr/>
            </a:pPr>
            <a:r>
              <a:rPr lang="en-US" altLang="en-US" dirty="0" smtClean="0"/>
              <a:t>Originator </a:t>
            </a:r>
            <a:r>
              <a:rPr lang="en-US" altLang="en-US" dirty="0"/>
              <a:t>Maintenance</a:t>
            </a:r>
          </a:p>
          <a:p>
            <a:pPr marL="169862" lvl="1" indent="0">
              <a:lnSpc>
                <a:spcPct val="85000"/>
              </a:lnSpc>
              <a:spcBef>
                <a:spcPts val="432"/>
              </a:spcBef>
              <a:spcAft>
                <a:spcPts val="300"/>
              </a:spcAft>
              <a:buNone/>
              <a:defRPr/>
            </a:pPr>
            <a:endParaRPr lang="en-US" altLang="en-US" b="1" dirty="0"/>
          </a:p>
          <a:p>
            <a:pPr>
              <a:lnSpc>
                <a:spcPct val="85000"/>
              </a:lnSpc>
              <a:spcBef>
                <a:spcPts val="432"/>
              </a:spcBef>
              <a:spcAft>
                <a:spcPts val="300"/>
              </a:spcAft>
              <a:defRPr/>
            </a:pPr>
            <a:r>
              <a:rPr lang="en-US" altLang="en-US" dirty="0"/>
              <a:t>Initiated by Origenate</a:t>
            </a:r>
          </a:p>
          <a:p>
            <a:pPr lvl="1">
              <a:lnSpc>
                <a:spcPct val="85000"/>
              </a:lnSpc>
              <a:spcBef>
                <a:spcPts val="432"/>
              </a:spcBef>
              <a:spcAft>
                <a:spcPts val="300"/>
              </a:spcAft>
              <a:defRPr/>
            </a:pPr>
            <a:r>
              <a:rPr lang="en-US" altLang="en-US" dirty="0"/>
              <a:t>Decisions, CIS Requests, </a:t>
            </a:r>
            <a:r>
              <a:rPr lang="en-US" altLang="en-US" dirty="0" smtClean="0"/>
              <a:t>ACH</a:t>
            </a:r>
          </a:p>
          <a:p>
            <a:pPr lvl="1">
              <a:lnSpc>
                <a:spcPct val="85000"/>
              </a:lnSpc>
              <a:spcBef>
                <a:spcPts val="432"/>
              </a:spcBef>
              <a:spcAft>
                <a:spcPts val="300"/>
              </a:spcAft>
              <a:defRPr/>
            </a:pPr>
            <a:r>
              <a:rPr lang="en-US" altLang="en-US" dirty="0" smtClean="0"/>
              <a:t>Servicing</a:t>
            </a:r>
            <a:r>
              <a:rPr lang="en-US" altLang="en-US" dirty="0"/>
              <a:t>, Verification Services</a:t>
            </a:r>
          </a:p>
          <a:p>
            <a:pPr lvl="1">
              <a:lnSpc>
                <a:spcPct val="85000"/>
              </a:lnSpc>
              <a:spcBef>
                <a:spcPts val="432"/>
              </a:spcBef>
              <a:spcAft>
                <a:spcPts val="300"/>
              </a:spcAft>
              <a:defRPr/>
            </a:pPr>
            <a:r>
              <a:rPr lang="en-US" altLang="en-US" dirty="0"/>
              <a:t>Real-time Data Extracts</a:t>
            </a:r>
          </a:p>
          <a:p>
            <a:pPr lvl="1">
              <a:lnSpc>
                <a:spcPct val="85000"/>
              </a:lnSpc>
              <a:spcBef>
                <a:spcPts val="432"/>
              </a:spcBef>
              <a:spcAft>
                <a:spcPts val="300"/>
              </a:spcAft>
              <a:defRPr/>
            </a:pPr>
            <a:r>
              <a:rPr lang="en-US" altLang="en-US" dirty="0"/>
              <a:t>Origenate standard XML with XSLT transformations</a:t>
            </a:r>
          </a:p>
          <a:p>
            <a:pPr lvl="1">
              <a:lnSpc>
                <a:spcPct val="85000"/>
              </a:lnSpc>
              <a:spcBef>
                <a:spcPts val="432"/>
              </a:spcBef>
              <a:spcAft>
                <a:spcPts val="300"/>
              </a:spcAft>
              <a:defRPr/>
            </a:pPr>
            <a:endParaRPr lang="en-US" altLang="en-US" b="1" dirty="0"/>
          </a:p>
          <a:p>
            <a:pPr>
              <a:lnSpc>
                <a:spcPct val="85000"/>
              </a:lnSpc>
              <a:spcBef>
                <a:spcPts val="432"/>
              </a:spcBef>
              <a:spcAft>
                <a:spcPts val="300"/>
              </a:spcAft>
              <a:defRPr/>
            </a:pPr>
            <a:r>
              <a:rPr lang="en-US" altLang="en-US" dirty="0"/>
              <a:t>Secure Data Transport</a:t>
            </a:r>
          </a:p>
          <a:p>
            <a:pPr lvl="1">
              <a:lnSpc>
                <a:spcPct val="85000"/>
              </a:lnSpc>
              <a:spcBef>
                <a:spcPts val="432"/>
              </a:spcBef>
              <a:spcAft>
                <a:spcPts val="300"/>
              </a:spcAft>
              <a:defRPr/>
            </a:pPr>
            <a:r>
              <a:rPr lang="en-US" altLang="en-US" dirty="0"/>
              <a:t>HTTPS</a:t>
            </a:r>
          </a:p>
          <a:p>
            <a:pPr lvl="1">
              <a:lnSpc>
                <a:spcPct val="85000"/>
              </a:lnSpc>
              <a:spcBef>
                <a:spcPts val="432"/>
              </a:spcBef>
              <a:spcAft>
                <a:spcPts val="300"/>
              </a:spcAft>
              <a:defRPr/>
            </a:pPr>
            <a:r>
              <a:rPr lang="en-US" altLang="en-US" dirty="0"/>
              <a:t>SFTP, PGP</a:t>
            </a:r>
          </a:p>
          <a:p>
            <a:endParaRPr lang="en-US" dirty="0"/>
          </a:p>
        </p:txBody>
      </p:sp>
      <p:sp>
        <p:nvSpPr>
          <p:cNvPr id="7" name="Oval 6"/>
          <p:cNvSpPr/>
          <p:nvPr/>
        </p:nvSpPr>
        <p:spPr>
          <a:xfrm>
            <a:off x="5266537" y="1605515"/>
            <a:ext cx="914400" cy="914400"/>
          </a:xfrm>
          <a:prstGeom prst="ellipse">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algn="ctr"/>
            <a:r>
              <a:rPr lang="en-US" sz="1100" b="1" dirty="0" smtClean="0"/>
              <a:t>ILA</a:t>
            </a:r>
          </a:p>
        </p:txBody>
      </p:sp>
      <p:sp>
        <p:nvSpPr>
          <p:cNvPr id="8" name="Oval 7"/>
          <p:cNvSpPr/>
          <p:nvPr/>
        </p:nvSpPr>
        <p:spPr>
          <a:xfrm>
            <a:off x="6411433" y="1605514"/>
            <a:ext cx="914400" cy="914400"/>
          </a:xfrm>
          <a:prstGeom prst="ellipse">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algn="ctr"/>
            <a:r>
              <a:rPr lang="en-US" sz="1100" b="1" dirty="0" smtClean="0"/>
              <a:t>User Update</a:t>
            </a:r>
          </a:p>
        </p:txBody>
      </p:sp>
      <p:sp>
        <p:nvSpPr>
          <p:cNvPr id="9" name="Oval 8"/>
          <p:cNvSpPr/>
          <p:nvPr/>
        </p:nvSpPr>
        <p:spPr>
          <a:xfrm>
            <a:off x="7556329" y="1605515"/>
            <a:ext cx="914400" cy="914400"/>
          </a:xfrm>
          <a:prstGeom prst="ellipse">
            <a:avLst/>
          </a:prstGeom>
          <a:ln/>
        </p:spPr>
        <p:style>
          <a:lnRef idx="1">
            <a:schemeClr val="accent2"/>
          </a:lnRef>
          <a:fillRef idx="3">
            <a:schemeClr val="accent2"/>
          </a:fillRef>
          <a:effectRef idx="2">
            <a:schemeClr val="accent2"/>
          </a:effectRef>
          <a:fontRef idx="minor">
            <a:schemeClr val="lt1"/>
          </a:fontRef>
        </p:style>
        <p:txBody>
          <a:bodyPr lIns="36000" tIns="36000" rIns="36000" bIns="36000" rtlCol="0" anchor="ctr"/>
          <a:lstStyle/>
          <a:p>
            <a:pPr algn="ctr"/>
            <a:r>
              <a:rPr lang="en-US" sz="1100" b="1" dirty="0" smtClean="0"/>
              <a:t>Dealer Updates</a:t>
            </a:r>
          </a:p>
        </p:txBody>
      </p:sp>
      <p:sp>
        <p:nvSpPr>
          <p:cNvPr id="10" name="Oval 9"/>
          <p:cNvSpPr/>
          <p:nvPr/>
        </p:nvSpPr>
        <p:spPr>
          <a:xfrm>
            <a:off x="5266537" y="4660604"/>
            <a:ext cx="914400" cy="914400"/>
          </a:xfrm>
          <a:prstGeom prst="ellipse">
            <a:avLst/>
          </a:prstGeom>
          <a:ln/>
        </p:spPr>
        <p:style>
          <a:lnRef idx="1">
            <a:schemeClr val="accent6"/>
          </a:lnRef>
          <a:fillRef idx="3">
            <a:schemeClr val="accent6"/>
          </a:fillRef>
          <a:effectRef idx="2">
            <a:schemeClr val="accent6"/>
          </a:effectRef>
          <a:fontRef idx="minor">
            <a:schemeClr val="lt1"/>
          </a:fontRef>
        </p:style>
        <p:txBody>
          <a:bodyPr lIns="36000" tIns="36000" rIns="36000" bIns="36000" rtlCol="0" anchor="ctr"/>
          <a:lstStyle/>
          <a:p>
            <a:pPr algn="ctr"/>
            <a:r>
              <a:rPr lang="en-US" sz="1100" b="1" dirty="0" smtClean="0"/>
              <a:t>CIS</a:t>
            </a:r>
          </a:p>
        </p:txBody>
      </p:sp>
      <p:sp>
        <p:nvSpPr>
          <p:cNvPr id="11" name="Oval 10"/>
          <p:cNvSpPr/>
          <p:nvPr/>
        </p:nvSpPr>
        <p:spPr>
          <a:xfrm>
            <a:off x="6417783" y="4660603"/>
            <a:ext cx="914400" cy="914400"/>
          </a:xfrm>
          <a:prstGeom prst="ellipse">
            <a:avLst/>
          </a:prstGeom>
          <a:ln/>
        </p:spPr>
        <p:style>
          <a:lnRef idx="1">
            <a:schemeClr val="accent6"/>
          </a:lnRef>
          <a:fillRef idx="3">
            <a:schemeClr val="accent6"/>
          </a:fillRef>
          <a:effectRef idx="2">
            <a:schemeClr val="accent6"/>
          </a:effectRef>
          <a:fontRef idx="minor">
            <a:schemeClr val="lt1"/>
          </a:fontRef>
        </p:style>
        <p:txBody>
          <a:bodyPr lIns="36000" tIns="36000" rIns="36000" bIns="36000" rtlCol="0" anchor="ctr"/>
          <a:lstStyle/>
          <a:p>
            <a:pPr algn="ctr"/>
            <a:r>
              <a:rPr lang="en-US" sz="1100" b="1" dirty="0" smtClean="0"/>
              <a:t>ILA</a:t>
            </a:r>
          </a:p>
        </p:txBody>
      </p:sp>
      <p:sp>
        <p:nvSpPr>
          <p:cNvPr id="12" name="Oval 11"/>
          <p:cNvSpPr/>
          <p:nvPr/>
        </p:nvSpPr>
        <p:spPr>
          <a:xfrm>
            <a:off x="7556329" y="4660604"/>
            <a:ext cx="914400" cy="914400"/>
          </a:xfrm>
          <a:prstGeom prst="ellipse">
            <a:avLst/>
          </a:prstGeom>
          <a:ln/>
        </p:spPr>
        <p:style>
          <a:lnRef idx="1">
            <a:schemeClr val="accent6"/>
          </a:lnRef>
          <a:fillRef idx="3">
            <a:schemeClr val="accent6"/>
          </a:fillRef>
          <a:effectRef idx="2">
            <a:schemeClr val="accent6"/>
          </a:effectRef>
          <a:fontRef idx="minor">
            <a:schemeClr val="lt1"/>
          </a:fontRef>
        </p:style>
        <p:txBody>
          <a:bodyPr lIns="36000" tIns="36000" rIns="36000" bIns="36000" rtlCol="0" anchor="ctr"/>
          <a:lstStyle/>
          <a:p>
            <a:pPr algn="ctr"/>
            <a:r>
              <a:rPr lang="en-US" sz="1100" b="1" dirty="0" smtClean="0"/>
              <a:t>Service</a:t>
            </a:r>
          </a:p>
        </p:txBody>
      </p:sp>
      <p:cxnSp>
        <p:nvCxnSpPr>
          <p:cNvPr id="14" name="Elbow Connector 13"/>
          <p:cNvCxnSpPr>
            <a:stCxn id="7" idx="4"/>
            <a:endCxn id="6" idx="2"/>
          </p:cNvCxnSpPr>
          <p:nvPr/>
        </p:nvCxnSpPr>
        <p:spPr>
          <a:xfrm rot="16200000" flipH="1">
            <a:off x="5447291" y="2796361"/>
            <a:ext cx="1010092" cy="4572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7" name="Elbow Connector 16"/>
          <p:cNvCxnSpPr>
            <a:stCxn id="9" idx="4"/>
            <a:endCxn id="6" idx="6"/>
          </p:cNvCxnSpPr>
          <p:nvPr/>
        </p:nvCxnSpPr>
        <p:spPr>
          <a:xfrm rot="5400000">
            <a:off x="7279883" y="2796361"/>
            <a:ext cx="1010092" cy="45720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8" idx="4"/>
            <a:endCxn id="6" idx="0"/>
          </p:cNvCxnSpPr>
          <p:nvPr/>
        </p:nvCxnSpPr>
        <p:spPr>
          <a:xfrm>
            <a:off x="6868633" y="2519914"/>
            <a:ext cx="0" cy="32960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4" name="Elbow Connector 23"/>
          <p:cNvCxnSpPr>
            <a:endCxn id="10" idx="0"/>
          </p:cNvCxnSpPr>
          <p:nvPr/>
        </p:nvCxnSpPr>
        <p:spPr>
          <a:xfrm rot="10800000" flipV="1">
            <a:off x="5723738" y="4011180"/>
            <a:ext cx="668659" cy="649424"/>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Elbow Connector 27"/>
          <p:cNvCxnSpPr>
            <a:stCxn id="6" idx="4"/>
            <a:endCxn id="11" idx="0"/>
          </p:cNvCxnSpPr>
          <p:nvPr/>
        </p:nvCxnSpPr>
        <p:spPr>
          <a:xfrm rot="16200000" flipH="1">
            <a:off x="6646752" y="4432371"/>
            <a:ext cx="450113" cy="6350"/>
          </a:xfrm>
          <a:prstGeom prst="bentConnector3">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stCxn id="6" idx="5"/>
            <a:endCxn id="12" idx="0"/>
          </p:cNvCxnSpPr>
          <p:nvPr/>
        </p:nvCxnSpPr>
        <p:spPr>
          <a:xfrm rot="16200000" flipH="1">
            <a:off x="7359507" y="4006581"/>
            <a:ext cx="649423" cy="658621"/>
          </a:xfrm>
          <a:prstGeom prst="bentConnector3">
            <a:avLst>
              <a:gd name="adj1" fmla="val -2391"/>
            </a:avLst>
          </a:prstGeom>
          <a:ln>
            <a:tailEnd type="arrow"/>
          </a:ln>
        </p:spPr>
        <p:style>
          <a:lnRef idx="2">
            <a:schemeClr val="accent2"/>
          </a:lnRef>
          <a:fillRef idx="0">
            <a:schemeClr val="accent2"/>
          </a:fillRef>
          <a:effectRef idx="1">
            <a:schemeClr val="accent2"/>
          </a:effectRef>
          <a:fontRef idx="minor">
            <a:schemeClr val="tx1"/>
          </a:fontRef>
        </p:style>
      </p:cxnSp>
      <p:sp>
        <p:nvSpPr>
          <p:cNvPr id="6" name="Oval 5"/>
          <p:cNvSpPr/>
          <p:nvPr/>
        </p:nvSpPr>
        <p:spPr>
          <a:xfrm>
            <a:off x="6180937" y="2849523"/>
            <a:ext cx="1375392" cy="1360967"/>
          </a:xfrm>
          <a:prstGeom prst="ellipse">
            <a:avLst/>
          </a:prstGeom>
          <a:ln/>
        </p:spPr>
        <p:style>
          <a:lnRef idx="1">
            <a:schemeClr val="accent4"/>
          </a:lnRef>
          <a:fillRef idx="3">
            <a:schemeClr val="accent4"/>
          </a:fillRef>
          <a:effectRef idx="2">
            <a:schemeClr val="accent4"/>
          </a:effectRef>
          <a:fontRef idx="minor">
            <a:schemeClr val="lt1"/>
          </a:fontRef>
        </p:style>
        <p:txBody>
          <a:bodyPr lIns="36000" tIns="36000" rIns="36000" bIns="36000" rtlCol="0" anchor="ctr"/>
          <a:lstStyle/>
          <a:p>
            <a:pPr algn="ctr"/>
            <a:r>
              <a:rPr lang="en-US" sz="1400" b="1" dirty="0" smtClean="0"/>
              <a:t>Origenate/</a:t>
            </a:r>
          </a:p>
          <a:p>
            <a:pPr algn="ctr"/>
            <a:r>
              <a:rPr lang="en-US" sz="1400" b="1" dirty="0" smtClean="0"/>
              <a:t>Evaluate</a:t>
            </a:r>
          </a:p>
        </p:txBody>
      </p:sp>
    </p:spTree>
    <p:extLst>
      <p:ext uri="{BB962C8B-B14F-4D97-AF65-F5344CB8AC3E}">
        <p14:creationId xmlns:p14="http://schemas.microsoft.com/office/powerpoint/2010/main" val="4444104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2 </a:t>
            </a:r>
            <a:br>
              <a:rPr lang="en-US" dirty="0" smtClean="0"/>
            </a:br>
            <a:r>
              <a:rPr lang="en-US" dirty="0" smtClean="0"/>
              <a:t>Origenate Detail</a:t>
            </a:r>
            <a:endParaRPr lang="en-US" dirty="0"/>
          </a:p>
        </p:txBody>
      </p:sp>
      <p:sp>
        <p:nvSpPr>
          <p:cNvPr id="4" name="Content Placeholder 3"/>
          <p:cNvSpPr>
            <a:spLocks noGrp="1"/>
          </p:cNvSpPr>
          <p:nvPr>
            <p:ph type="body" sz="quarter" idx="13"/>
          </p:nvPr>
        </p:nvSpPr>
        <p:spPr>
          <a:xfrm>
            <a:off x="382588" y="3376662"/>
            <a:ext cx="6012000" cy="3037786"/>
          </a:xfrm>
        </p:spPr>
        <p:txBody>
          <a:bodyPr>
            <a:normAutofit/>
          </a:bodyPr>
          <a:lstStyle/>
          <a:p>
            <a:r>
              <a:rPr lang="en-US" dirty="0"/>
              <a:t>Topics</a:t>
            </a:r>
          </a:p>
          <a:p>
            <a:pPr lvl="1"/>
            <a:r>
              <a:rPr lang="en-US" dirty="0" smtClean="0">
                <a:solidFill>
                  <a:schemeClr val="tx1"/>
                </a:solidFill>
              </a:rPr>
              <a:t>Origenate Architecture</a:t>
            </a:r>
          </a:p>
          <a:p>
            <a:pPr lvl="1"/>
            <a:r>
              <a:rPr lang="en-US" dirty="0" smtClean="0">
                <a:solidFill>
                  <a:schemeClr val="tx1"/>
                </a:solidFill>
              </a:rPr>
              <a:t>Origenate directory structure</a:t>
            </a:r>
          </a:p>
          <a:p>
            <a:pPr lvl="1"/>
            <a:r>
              <a:rPr lang="en-US" dirty="0" smtClean="0">
                <a:solidFill>
                  <a:schemeClr val="tx1"/>
                </a:solidFill>
              </a:rPr>
              <a:t>Origenate DB connections</a:t>
            </a:r>
          </a:p>
          <a:p>
            <a:pPr lvl="1"/>
            <a:r>
              <a:rPr lang="en-US" dirty="0" smtClean="0">
                <a:solidFill>
                  <a:schemeClr val="tx1"/>
                </a:solidFill>
              </a:rPr>
              <a:t>Origenate communications</a:t>
            </a:r>
          </a:p>
          <a:p>
            <a:pPr lvl="1"/>
            <a:r>
              <a:rPr lang="en-US" dirty="0" smtClean="0">
                <a:solidFill>
                  <a:schemeClr val="tx1"/>
                </a:solidFill>
              </a:rPr>
              <a:t>Origenate configuration files</a:t>
            </a:r>
          </a:p>
          <a:p>
            <a:pPr lvl="1"/>
            <a:r>
              <a:rPr lang="en-US" dirty="0" smtClean="0">
                <a:solidFill>
                  <a:schemeClr val="tx1"/>
                </a:solidFill>
              </a:rPr>
              <a:t>Origenate CFADMIN</a:t>
            </a:r>
          </a:p>
          <a:p>
            <a:pPr lvl="1"/>
            <a:r>
              <a:rPr lang="en-US" dirty="0" smtClean="0">
                <a:solidFill>
                  <a:schemeClr val="tx1"/>
                </a:solidFill>
              </a:rPr>
              <a:t>Origenate Backend java applications</a:t>
            </a:r>
            <a:endParaRPr lang="en-US" dirty="0">
              <a:solidFill>
                <a:schemeClr val="tx1"/>
              </a:solidFill>
            </a:endParaRPr>
          </a:p>
          <a:p>
            <a:endParaRPr lang="en-US" dirty="0"/>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14</a:t>
            </a:fld>
            <a:endParaRPr lang="en-US"/>
          </a:p>
        </p:txBody>
      </p:sp>
    </p:spTree>
    <p:extLst>
      <p:ext uri="{BB962C8B-B14F-4D97-AF65-F5344CB8AC3E}">
        <p14:creationId xmlns:p14="http://schemas.microsoft.com/office/powerpoint/2010/main" val="23946617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Origenate Architecture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15</a:t>
            </a:fld>
            <a:endParaRPr lang="en-US"/>
          </a:p>
        </p:txBody>
      </p:sp>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70007" y="1455030"/>
            <a:ext cx="8373751" cy="4706262"/>
          </a:xfrm>
        </p:spPr>
      </p:pic>
    </p:spTree>
    <p:extLst>
      <p:ext uri="{BB962C8B-B14F-4D97-AF65-F5344CB8AC3E}">
        <p14:creationId xmlns:p14="http://schemas.microsoft.com/office/powerpoint/2010/main" val="872287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Origenate Directory Structure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16</a:t>
            </a:fld>
            <a:endParaRPr lang="en-US"/>
          </a:p>
        </p:txBody>
      </p:sp>
      <p:sp>
        <p:nvSpPr>
          <p:cNvPr id="9" name="TextBox 8"/>
          <p:cNvSpPr txBox="1"/>
          <p:nvPr/>
        </p:nvSpPr>
        <p:spPr>
          <a:xfrm>
            <a:off x="287054" y="1664559"/>
            <a:ext cx="3507024" cy="1642364"/>
          </a:xfrm>
          <a:prstGeom prst="rect">
            <a:avLst/>
          </a:prstGeom>
          <a:noFill/>
        </p:spPr>
        <p:txBody>
          <a:bodyPr wrap="square" lIns="36000" tIns="36000" rIns="36000" bIns="36000" rtlCol="0">
            <a:spAutoFit/>
          </a:bodyPr>
          <a:lstStyle/>
          <a:p>
            <a:r>
              <a:rPr lang="en-US" sz="1400" dirty="0" smtClean="0"/>
              <a:t>Origenate Structure for component</a:t>
            </a:r>
          </a:p>
          <a:p>
            <a:r>
              <a:rPr lang="en-US" sz="1400" dirty="0" smtClean="0"/>
              <a:t>$BASE is the Origenate base folder containing: logs, java application, upgrade scripts &amp;, administration scripts, application data file from jobs</a:t>
            </a:r>
          </a:p>
          <a:p>
            <a:endParaRPr lang="en-US" sz="1600" dirty="0"/>
          </a:p>
          <a:p>
            <a:endParaRPr lang="en-US" sz="1600" dirty="0" err="1" smtClean="0"/>
          </a:p>
        </p:txBody>
      </p:sp>
      <p:sp>
        <p:nvSpPr>
          <p:cNvPr id="12" name="TextBox 11"/>
          <p:cNvSpPr txBox="1"/>
          <p:nvPr/>
        </p:nvSpPr>
        <p:spPr>
          <a:xfrm>
            <a:off x="287054" y="4440081"/>
            <a:ext cx="3507024" cy="1642364"/>
          </a:xfrm>
          <a:prstGeom prst="rect">
            <a:avLst/>
          </a:prstGeom>
          <a:noFill/>
        </p:spPr>
        <p:txBody>
          <a:bodyPr wrap="square" lIns="36000" tIns="36000" rIns="36000" bIns="36000" rtlCol="0">
            <a:spAutoFit/>
          </a:bodyPr>
          <a:lstStyle/>
          <a:p>
            <a:r>
              <a:rPr lang="en-US" sz="1400" dirty="0" smtClean="0"/>
              <a:t>Origenate Structure for component</a:t>
            </a:r>
          </a:p>
          <a:p>
            <a:r>
              <a:rPr lang="en-US" sz="1400" dirty="0" smtClean="0"/>
              <a:t>$APPSERVER_BASE/</a:t>
            </a:r>
            <a:r>
              <a:rPr lang="en-US" sz="1400" dirty="0" err="1" smtClean="0"/>
              <a:t>cfusion-ear.ear</a:t>
            </a:r>
            <a:r>
              <a:rPr lang="en-US" sz="1400" dirty="0" smtClean="0"/>
              <a:t>  is the Origenate base for the deployed application ear containing</a:t>
            </a:r>
            <a:r>
              <a:rPr lang="en-US" sz="1400" dirty="0"/>
              <a:t> </a:t>
            </a:r>
            <a:r>
              <a:rPr lang="en-US" sz="1400" dirty="0" smtClean="0"/>
              <a:t>the following war files:</a:t>
            </a:r>
          </a:p>
          <a:p>
            <a:r>
              <a:rPr lang="en-US" sz="1600" dirty="0" smtClean="0"/>
              <a:t> </a:t>
            </a:r>
            <a:endParaRPr lang="en-US" sz="1600" dirty="0"/>
          </a:p>
          <a:p>
            <a:endParaRPr lang="en-US" sz="1600" dirty="0" err="1" smtClean="0"/>
          </a:p>
        </p:txBody>
      </p:sp>
      <p:sp>
        <p:nvSpPr>
          <p:cNvPr id="7" name="TextBox 6"/>
          <p:cNvSpPr txBox="1"/>
          <p:nvPr/>
        </p:nvSpPr>
        <p:spPr>
          <a:xfrm>
            <a:off x="4781315" y="1664559"/>
            <a:ext cx="3507024" cy="2873470"/>
          </a:xfrm>
          <a:prstGeom prst="rect">
            <a:avLst/>
          </a:prstGeom>
          <a:noFill/>
        </p:spPr>
        <p:txBody>
          <a:bodyPr wrap="square" lIns="36000" tIns="36000" rIns="36000" bIns="36000" rtlCol="0">
            <a:spAutoFit/>
          </a:bodyPr>
          <a:lstStyle/>
          <a:p>
            <a:r>
              <a:rPr lang="en-US" sz="1400" dirty="0"/>
              <a:t>$BASE/ </a:t>
            </a:r>
          </a:p>
          <a:p>
            <a:r>
              <a:rPr lang="en-US" sz="1400" dirty="0"/>
              <a:t>	admin/</a:t>
            </a:r>
          </a:p>
          <a:p>
            <a:r>
              <a:rPr lang="en-US" sz="1400" dirty="0"/>
              <a:t>	apps/  </a:t>
            </a:r>
          </a:p>
          <a:p>
            <a:r>
              <a:rPr lang="en-US" sz="1400" dirty="0"/>
              <a:t>	</a:t>
            </a:r>
            <a:r>
              <a:rPr lang="en-US" sz="1400" dirty="0" err="1"/>
              <a:t>config</a:t>
            </a:r>
            <a:r>
              <a:rPr lang="en-US" sz="1400" dirty="0"/>
              <a:t>/  </a:t>
            </a:r>
          </a:p>
          <a:p>
            <a:r>
              <a:rPr lang="en-US" sz="1400" dirty="0"/>
              <a:t>	data/  </a:t>
            </a:r>
          </a:p>
          <a:p>
            <a:r>
              <a:rPr lang="en-US" sz="1400" dirty="0"/>
              <a:t>	</a:t>
            </a:r>
            <a:r>
              <a:rPr lang="en-US" sz="1400" dirty="0" err="1"/>
              <a:t>db</a:t>
            </a:r>
            <a:r>
              <a:rPr lang="en-US" sz="1400" dirty="0"/>
              <a:t>/  </a:t>
            </a:r>
          </a:p>
          <a:p>
            <a:r>
              <a:rPr lang="en-US" sz="1400" dirty="0"/>
              <a:t>	</a:t>
            </a:r>
            <a:r>
              <a:rPr lang="en-US" sz="1400" dirty="0" err="1"/>
              <a:t>esapi</a:t>
            </a:r>
            <a:r>
              <a:rPr lang="en-US" sz="1400" dirty="0"/>
              <a:t>/  </a:t>
            </a:r>
          </a:p>
          <a:p>
            <a:r>
              <a:rPr lang="en-US" sz="1400" dirty="0"/>
              <a:t>	log/  </a:t>
            </a:r>
          </a:p>
          <a:p>
            <a:r>
              <a:rPr lang="en-US" sz="1400" dirty="0"/>
              <a:t>	rollout/  </a:t>
            </a:r>
          </a:p>
          <a:p>
            <a:r>
              <a:rPr lang="en-US" sz="1400" dirty="0"/>
              <a:t>	</a:t>
            </a:r>
            <a:r>
              <a:rPr lang="en-US" sz="1400" dirty="0" err="1"/>
              <a:t>tmp</a:t>
            </a:r>
            <a:r>
              <a:rPr lang="en-US" sz="1400" dirty="0"/>
              <a:t>/  </a:t>
            </a:r>
          </a:p>
          <a:p>
            <a:r>
              <a:rPr lang="en-US" sz="1400" dirty="0"/>
              <a:t>	</a:t>
            </a:r>
            <a:r>
              <a:rPr lang="en-US" sz="1400" dirty="0" err="1"/>
              <a:t>valueguide</a:t>
            </a:r>
            <a:r>
              <a:rPr lang="en-US" sz="1400" dirty="0"/>
              <a:t>/</a:t>
            </a:r>
          </a:p>
          <a:p>
            <a:endParaRPr lang="en-US" sz="1400" dirty="0"/>
          </a:p>
          <a:p>
            <a:endParaRPr lang="en-US" sz="1400" dirty="0" smtClean="0"/>
          </a:p>
        </p:txBody>
      </p:sp>
      <p:sp>
        <p:nvSpPr>
          <p:cNvPr id="8" name="TextBox 7"/>
          <p:cNvSpPr txBox="1"/>
          <p:nvPr/>
        </p:nvSpPr>
        <p:spPr>
          <a:xfrm>
            <a:off x="4781315" y="4470859"/>
            <a:ext cx="3507024" cy="1580808"/>
          </a:xfrm>
          <a:prstGeom prst="rect">
            <a:avLst/>
          </a:prstGeom>
          <a:noFill/>
        </p:spPr>
        <p:txBody>
          <a:bodyPr wrap="square" lIns="36000" tIns="36000" rIns="36000" bIns="36000" rtlCol="0">
            <a:spAutoFit/>
          </a:bodyPr>
          <a:lstStyle/>
          <a:p>
            <a:r>
              <a:rPr lang="en-US" sz="1400" dirty="0"/>
              <a:t>$APPSERVER_HOME/</a:t>
            </a:r>
            <a:r>
              <a:rPr lang="en-US" sz="1400" dirty="0" err="1"/>
              <a:t>cfusion-ear.ear</a:t>
            </a:r>
            <a:endParaRPr lang="en-US" sz="1400" dirty="0"/>
          </a:p>
          <a:p>
            <a:r>
              <a:rPr lang="en-US" sz="1400" dirty="0"/>
              <a:t>	META-INF/</a:t>
            </a:r>
          </a:p>
          <a:p>
            <a:r>
              <a:rPr lang="en-US" sz="1400" dirty="0"/>
              <a:t>	</a:t>
            </a:r>
            <a:r>
              <a:rPr lang="en-US" sz="1400" dirty="0" err="1"/>
              <a:t>cfusion-war.war</a:t>
            </a:r>
            <a:r>
              <a:rPr lang="en-US" sz="1400" dirty="0"/>
              <a:t>/  </a:t>
            </a:r>
          </a:p>
          <a:p>
            <a:r>
              <a:rPr lang="en-US" sz="1400" dirty="0"/>
              <a:t>	</a:t>
            </a:r>
            <a:r>
              <a:rPr lang="en-US" sz="1400" dirty="0" err="1"/>
              <a:t>orig</a:t>
            </a:r>
            <a:r>
              <a:rPr lang="en-US" sz="1400" dirty="0"/>
              <a:t>-branding-</a:t>
            </a:r>
            <a:r>
              <a:rPr lang="en-US" sz="1400" dirty="0" err="1"/>
              <a:t>htmls.war</a:t>
            </a:r>
            <a:r>
              <a:rPr lang="en-US" sz="1400" dirty="0"/>
              <a:t>/  </a:t>
            </a:r>
          </a:p>
          <a:p>
            <a:r>
              <a:rPr lang="en-US" sz="1400" dirty="0"/>
              <a:t>	</a:t>
            </a:r>
            <a:r>
              <a:rPr lang="en-US" sz="1400" dirty="0" err="1"/>
              <a:t>orig-servlet.war</a:t>
            </a:r>
            <a:r>
              <a:rPr lang="en-US" sz="1400" dirty="0"/>
              <a:t>/  </a:t>
            </a:r>
          </a:p>
          <a:p>
            <a:r>
              <a:rPr lang="en-US" sz="1400" dirty="0"/>
              <a:t>	</a:t>
            </a:r>
            <a:r>
              <a:rPr lang="en-US" sz="1400" dirty="0" err="1"/>
              <a:t>orig-war.war</a:t>
            </a:r>
            <a:r>
              <a:rPr lang="en-US" sz="1400" dirty="0"/>
              <a:t>/  </a:t>
            </a:r>
          </a:p>
          <a:p>
            <a:r>
              <a:rPr lang="en-US" sz="1400" dirty="0"/>
              <a:t>	</a:t>
            </a:r>
            <a:r>
              <a:rPr lang="en-US" sz="1400" dirty="0" err="1"/>
              <a:t>orig-ws.war</a:t>
            </a:r>
            <a:r>
              <a:rPr lang="en-US" sz="1400" dirty="0" smtClean="0"/>
              <a:t>/</a:t>
            </a:r>
            <a:endParaRPr lang="en-US" sz="1600" dirty="0"/>
          </a:p>
        </p:txBody>
      </p:sp>
    </p:spTree>
    <p:extLst>
      <p:ext uri="{BB962C8B-B14F-4D97-AF65-F5344CB8AC3E}">
        <p14:creationId xmlns:p14="http://schemas.microsoft.com/office/powerpoint/2010/main" val="85409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88" y="513322"/>
            <a:ext cx="8361170" cy="1043517"/>
          </a:xfrm>
        </p:spPr>
        <p:txBody>
          <a:bodyPr/>
          <a:lstStyle/>
          <a:p>
            <a:r>
              <a:rPr lang="en-US" dirty="0" smtClean="0"/>
              <a:t>Enterprise Application Ear</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17</a:t>
            </a:fld>
            <a:endParaRPr lang="en-US"/>
          </a:p>
        </p:txBody>
      </p:sp>
      <p:graphicFrame>
        <p:nvGraphicFramePr>
          <p:cNvPr id="5" name="Diagram 4"/>
          <p:cNvGraphicFramePr/>
          <p:nvPr>
            <p:extLst>
              <p:ext uri="{D42A27DB-BD31-4B8C-83A1-F6EECF244321}">
                <p14:modId xmlns:p14="http://schemas.microsoft.com/office/powerpoint/2010/main" val="795138192"/>
              </p:ext>
            </p:extLst>
          </p:nvPr>
        </p:nvGraphicFramePr>
        <p:xfrm>
          <a:off x="3125972" y="1556839"/>
          <a:ext cx="5433238" cy="37023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287056" y="1601612"/>
            <a:ext cx="2442949" cy="811367"/>
          </a:xfrm>
          <a:prstGeom prst="rect">
            <a:avLst/>
          </a:prstGeom>
          <a:noFill/>
        </p:spPr>
        <p:txBody>
          <a:bodyPr wrap="square" lIns="36000" tIns="36000" rIns="36000" bIns="36000" rtlCol="0">
            <a:spAutoFit/>
          </a:bodyPr>
          <a:lstStyle/>
          <a:p>
            <a:r>
              <a:rPr lang="en-US" sz="1200" b="1" dirty="0" err="1" smtClean="0"/>
              <a:t>cfusion</a:t>
            </a:r>
            <a:r>
              <a:rPr lang="en-US" sz="1200" b="1" dirty="0" smtClean="0"/>
              <a:t>-ear</a:t>
            </a:r>
          </a:p>
          <a:p>
            <a:pPr marL="285750" indent="-285750">
              <a:buFont typeface="Arial" panose="020B0604020202020204" pitchFamily="34" charset="0"/>
              <a:buChar char="•"/>
            </a:pPr>
            <a:r>
              <a:rPr lang="en-US" sz="1200" dirty="0" smtClean="0"/>
              <a:t>Enterprise Application combining CF and Orientate Code</a:t>
            </a:r>
            <a:endParaRPr lang="en-US" sz="1200" dirty="0"/>
          </a:p>
        </p:txBody>
      </p:sp>
      <p:sp>
        <p:nvSpPr>
          <p:cNvPr id="7" name="TextBox 6"/>
          <p:cNvSpPr txBox="1"/>
          <p:nvPr/>
        </p:nvSpPr>
        <p:spPr>
          <a:xfrm>
            <a:off x="287046" y="2464612"/>
            <a:ext cx="2442949" cy="626701"/>
          </a:xfrm>
          <a:prstGeom prst="rect">
            <a:avLst/>
          </a:prstGeom>
          <a:noFill/>
        </p:spPr>
        <p:txBody>
          <a:bodyPr wrap="square" lIns="36000" tIns="36000" rIns="36000" bIns="36000" rtlCol="0">
            <a:spAutoFit/>
          </a:bodyPr>
          <a:lstStyle/>
          <a:p>
            <a:r>
              <a:rPr lang="en-US" sz="1200" b="1" dirty="0" err="1" smtClean="0"/>
              <a:t>cfusion</a:t>
            </a:r>
            <a:r>
              <a:rPr lang="en-US" sz="1200" b="1" dirty="0" smtClean="0"/>
              <a:t>-war</a:t>
            </a:r>
          </a:p>
          <a:p>
            <a:pPr marL="285750" indent="-285750">
              <a:buFont typeface="Arial" panose="020B0604020202020204" pitchFamily="34" charset="0"/>
              <a:buChar char="•"/>
            </a:pPr>
            <a:r>
              <a:rPr lang="en-US" sz="1200" dirty="0" smtClean="0"/>
              <a:t>War combining CF and Orientate Code</a:t>
            </a:r>
            <a:endParaRPr lang="en-US" sz="1200" dirty="0"/>
          </a:p>
        </p:txBody>
      </p:sp>
      <p:sp>
        <p:nvSpPr>
          <p:cNvPr id="8" name="TextBox 7"/>
          <p:cNvSpPr txBox="1"/>
          <p:nvPr/>
        </p:nvSpPr>
        <p:spPr>
          <a:xfrm>
            <a:off x="287049" y="3128334"/>
            <a:ext cx="2442949" cy="626701"/>
          </a:xfrm>
          <a:prstGeom prst="rect">
            <a:avLst/>
          </a:prstGeom>
          <a:noFill/>
        </p:spPr>
        <p:txBody>
          <a:bodyPr wrap="square" lIns="36000" tIns="36000" rIns="36000" bIns="36000" rtlCol="0">
            <a:spAutoFit/>
          </a:bodyPr>
          <a:lstStyle/>
          <a:p>
            <a:r>
              <a:rPr lang="en-US" sz="1200" b="1" dirty="0" err="1" smtClean="0"/>
              <a:t>orig</a:t>
            </a:r>
            <a:r>
              <a:rPr lang="en-US" sz="1200" b="1" dirty="0" smtClean="0"/>
              <a:t>-war</a:t>
            </a:r>
            <a:endParaRPr lang="en-US" sz="1200" b="1" dirty="0"/>
          </a:p>
          <a:p>
            <a:pPr marL="285750" indent="-285750">
              <a:buFont typeface="Arial" panose="020B0604020202020204" pitchFamily="34" charset="0"/>
              <a:buChar char="•"/>
            </a:pPr>
            <a:r>
              <a:rPr lang="en-US" sz="1200" dirty="0" smtClean="0"/>
              <a:t>Origenate war built on java code. </a:t>
            </a:r>
            <a:endParaRPr lang="en-US" sz="1200" dirty="0"/>
          </a:p>
        </p:txBody>
      </p:sp>
      <p:sp>
        <p:nvSpPr>
          <p:cNvPr id="9" name="TextBox 8"/>
          <p:cNvSpPr txBox="1"/>
          <p:nvPr/>
        </p:nvSpPr>
        <p:spPr>
          <a:xfrm>
            <a:off x="287045" y="3854688"/>
            <a:ext cx="2442949" cy="626701"/>
          </a:xfrm>
          <a:prstGeom prst="rect">
            <a:avLst/>
          </a:prstGeom>
          <a:noFill/>
        </p:spPr>
        <p:txBody>
          <a:bodyPr wrap="square" lIns="36000" tIns="36000" rIns="36000" bIns="36000" rtlCol="0">
            <a:spAutoFit/>
          </a:bodyPr>
          <a:lstStyle/>
          <a:p>
            <a:r>
              <a:rPr lang="en-US" sz="1200" b="1" dirty="0" err="1" smtClean="0"/>
              <a:t>cfusion</a:t>
            </a:r>
            <a:r>
              <a:rPr lang="en-US" sz="1200" b="1" dirty="0" smtClean="0"/>
              <a:t>-servlet</a:t>
            </a:r>
            <a:endParaRPr lang="en-US" sz="1200" b="1" dirty="0"/>
          </a:p>
          <a:p>
            <a:pPr marL="285750" indent="-285750">
              <a:buFont typeface="Arial" panose="020B0604020202020204" pitchFamily="34" charset="0"/>
              <a:buChar char="•"/>
            </a:pPr>
            <a:r>
              <a:rPr lang="en-US" sz="1200" dirty="0" smtClean="0"/>
              <a:t>Java servlets war. </a:t>
            </a:r>
            <a:r>
              <a:rPr lang="en-US" sz="1200" dirty="0" err="1" smtClean="0"/>
              <a:t>E.g</a:t>
            </a:r>
            <a:r>
              <a:rPr lang="en-US" sz="1200" dirty="0" smtClean="0"/>
              <a:t> </a:t>
            </a:r>
            <a:r>
              <a:rPr lang="en-US" sz="1200" dirty="0" err="1" smtClean="0"/>
              <a:t>TTYServlet</a:t>
            </a:r>
            <a:r>
              <a:rPr lang="en-US" sz="1200" dirty="0" smtClean="0"/>
              <a:t>, </a:t>
            </a:r>
            <a:r>
              <a:rPr lang="en-US" sz="1200" dirty="0" err="1" smtClean="0"/>
              <a:t>postreceive</a:t>
            </a:r>
            <a:endParaRPr lang="en-US" sz="1200" dirty="0"/>
          </a:p>
        </p:txBody>
      </p:sp>
      <p:sp>
        <p:nvSpPr>
          <p:cNvPr id="10" name="TextBox 9"/>
          <p:cNvSpPr txBox="1"/>
          <p:nvPr/>
        </p:nvSpPr>
        <p:spPr>
          <a:xfrm>
            <a:off x="287044" y="4632479"/>
            <a:ext cx="2442949" cy="626701"/>
          </a:xfrm>
          <a:prstGeom prst="rect">
            <a:avLst/>
          </a:prstGeom>
          <a:noFill/>
        </p:spPr>
        <p:txBody>
          <a:bodyPr wrap="square" lIns="36000" tIns="36000" rIns="36000" bIns="36000" rtlCol="0">
            <a:spAutoFit/>
          </a:bodyPr>
          <a:lstStyle/>
          <a:p>
            <a:r>
              <a:rPr lang="en-US" sz="1200" b="1" dirty="0" err="1" smtClean="0"/>
              <a:t>cfusion</a:t>
            </a:r>
            <a:r>
              <a:rPr lang="en-US" sz="1200" b="1" dirty="0" smtClean="0"/>
              <a:t>-branding-html</a:t>
            </a:r>
            <a:endParaRPr lang="en-US" sz="1200" b="1" dirty="0"/>
          </a:p>
          <a:p>
            <a:pPr marL="285750" indent="-285750">
              <a:buFont typeface="Arial" panose="020B0604020202020204" pitchFamily="34" charset="0"/>
              <a:buChar char="•"/>
            </a:pPr>
            <a:r>
              <a:rPr lang="en-US" sz="1200" dirty="0" smtClean="0"/>
              <a:t>Allows for custom branding of Origenate Portals</a:t>
            </a:r>
            <a:endParaRPr lang="en-US" sz="1200" dirty="0"/>
          </a:p>
        </p:txBody>
      </p:sp>
      <p:sp>
        <p:nvSpPr>
          <p:cNvPr id="12" name="TextBox 11"/>
          <p:cNvSpPr txBox="1"/>
          <p:nvPr/>
        </p:nvSpPr>
        <p:spPr>
          <a:xfrm>
            <a:off x="287056" y="5357936"/>
            <a:ext cx="2442949" cy="811367"/>
          </a:xfrm>
          <a:prstGeom prst="rect">
            <a:avLst/>
          </a:prstGeom>
          <a:noFill/>
        </p:spPr>
        <p:txBody>
          <a:bodyPr wrap="square" lIns="36000" tIns="36000" rIns="36000" bIns="36000" rtlCol="0">
            <a:spAutoFit/>
          </a:bodyPr>
          <a:lstStyle/>
          <a:p>
            <a:r>
              <a:rPr lang="en-US" sz="1200" b="1" dirty="0" err="1" smtClean="0"/>
              <a:t>cfusion-ws</a:t>
            </a:r>
            <a:endParaRPr lang="en-US" sz="1200" b="1" dirty="0" smtClean="0"/>
          </a:p>
          <a:p>
            <a:pPr marL="285750" indent="-285750">
              <a:buFont typeface="Arial" panose="020B0604020202020204" pitchFamily="34" charset="0"/>
              <a:buChar char="•"/>
            </a:pPr>
            <a:r>
              <a:rPr lang="en-US" sz="1200" dirty="0" smtClean="0"/>
              <a:t>Origenate Web Service code for loading services and </a:t>
            </a:r>
            <a:r>
              <a:rPr lang="en-US" sz="1200" dirty="0" err="1" smtClean="0"/>
              <a:t>transactionreceiver</a:t>
            </a:r>
            <a:endParaRPr lang="en-US" sz="1200" dirty="0"/>
          </a:p>
        </p:txBody>
      </p:sp>
    </p:spTree>
    <p:extLst>
      <p:ext uri="{BB962C8B-B14F-4D97-AF65-F5344CB8AC3E}">
        <p14:creationId xmlns:p14="http://schemas.microsoft.com/office/powerpoint/2010/main" val="220623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18</a:t>
            </a:fld>
            <a:endParaRPr lang="en-US"/>
          </a:p>
        </p:txBody>
      </p:sp>
      <p:graphicFrame>
        <p:nvGraphicFramePr>
          <p:cNvPr id="7" name="Content Placeholder 6"/>
          <p:cNvGraphicFramePr>
            <a:graphicFrameLocks noGrp="1"/>
          </p:cNvGraphicFramePr>
          <p:nvPr>
            <p:ph sz="quarter" idx="13"/>
            <p:extLst>
              <p:ext uri="{D42A27DB-BD31-4B8C-83A1-F6EECF244321}">
                <p14:modId xmlns:p14="http://schemas.microsoft.com/office/powerpoint/2010/main" val="3902246788"/>
              </p:ext>
            </p:extLst>
          </p:nvPr>
        </p:nvGraphicFramePr>
        <p:xfrm>
          <a:off x="841560" y="1688840"/>
          <a:ext cx="7446779" cy="4064430"/>
        </p:xfrm>
        <a:graphic>
          <a:graphicData uri="http://schemas.openxmlformats.org/drawingml/2006/table">
            <a:tbl>
              <a:tblPr firstRow="1" bandRow="1">
                <a:tableStyleId>{B301B821-A1FF-4177-AEE7-76D212191A09}</a:tableStyleId>
              </a:tblPr>
              <a:tblGrid>
                <a:gridCol w="1626783"/>
                <a:gridCol w="5819996"/>
              </a:tblGrid>
              <a:tr h="353390">
                <a:tc>
                  <a:txBody>
                    <a:bodyPr/>
                    <a:lstStyle/>
                    <a:p>
                      <a:r>
                        <a:rPr lang="en-US" dirty="0" smtClean="0"/>
                        <a:t>Folder</a:t>
                      </a:r>
                      <a:endParaRPr lang="en-US" dirty="0"/>
                    </a:p>
                  </a:txBody>
                  <a:tcPr/>
                </a:tc>
                <a:tc>
                  <a:txBody>
                    <a:bodyPr/>
                    <a:lstStyle/>
                    <a:p>
                      <a:r>
                        <a:rPr lang="en-US" dirty="0" smtClean="0"/>
                        <a:t>Description</a:t>
                      </a:r>
                      <a:endParaRPr lang="en-US" dirty="0"/>
                    </a:p>
                  </a:txBody>
                  <a:tcPr/>
                </a:tc>
              </a:tr>
              <a:tr h="353390">
                <a:tc>
                  <a:txBody>
                    <a:bodyPr/>
                    <a:lstStyle/>
                    <a:p>
                      <a:r>
                        <a:rPr lang="en-US" sz="1400" dirty="0" smtClean="0"/>
                        <a:t>admin/</a:t>
                      </a:r>
                      <a:endParaRPr lang="en-US" sz="1400" dirty="0"/>
                    </a:p>
                  </a:txBody>
                  <a:tcPr/>
                </a:tc>
                <a:tc>
                  <a:txBody>
                    <a:bodyPr/>
                    <a:lstStyle/>
                    <a:p>
                      <a:r>
                        <a:rPr lang="en-US" sz="1400" dirty="0" smtClean="0"/>
                        <a:t>Systems administration</a:t>
                      </a:r>
                      <a:r>
                        <a:rPr lang="en-US" sz="1400" baseline="0" dirty="0" smtClean="0"/>
                        <a:t> script, backend java start scripts, Automated Jobs scripts</a:t>
                      </a:r>
                      <a:endParaRPr lang="en-US" sz="1400" dirty="0"/>
                    </a:p>
                  </a:txBody>
                  <a:tcPr/>
                </a:tc>
              </a:tr>
              <a:tr h="353390">
                <a:tc>
                  <a:txBody>
                    <a:bodyPr/>
                    <a:lstStyle/>
                    <a:p>
                      <a:r>
                        <a:rPr lang="en-US" sz="1400" dirty="0" err="1" smtClean="0"/>
                        <a:t>config</a:t>
                      </a:r>
                      <a:r>
                        <a:rPr lang="en-US" sz="1400" dirty="0" smtClean="0"/>
                        <a:t>/</a:t>
                      </a:r>
                      <a:endParaRPr lang="en-US" sz="1400" dirty="0"/>
                    </a:p>
                  </a:txBody>
                  <a:tcPr/>
                </a:tc>
                <a:tc>
                  <a:txBody>
                    <a:bodyPr/>
                    <a:lstStyle/>
                    <a:p>
                      <a:r>
                        <a:rPr lang="en-US" sz="1400" dirty="0" smtClean="0"/>
                        <a:t>origenate.ini,</a:t>
                      </a:r>
                      <a:r>
                        <a:rPr lang="en-US" sz="1400" baseline="0" dirty="0" smtClean="0"/>
                        <a:t> usrconfig.sh, properties files</a:t>
                      </a:r>
                      <a:endParaRPr lang="en-US" sz="1400" dirty="0"/>
                    </a:p>
                  </a:txBody>
                  <a:tcPr/>
                </a:tc>
              </a:tr>
              <a:tr h="353390">
                <a:tc>
                  <a:txBody>
                    <a:bodyPr/>
                    <a:lstStyle/>
                    <a:p>
                      <a:r>
                        <a:rPr lang="en-US" sz="1400" dirty="0" smtClean="0"/>
                        <a:t>apps/</a:t>
                      </a:r>
                      <a:endParaRPr lang="en-US" sz="1400" dirty="0"/>
                    </a:p>
                  </a:txBody>
                  <a:tcPr/>
                </a:tc>
                <a:tc>
                  <a:txBody>
                    <a:bodyPr/>
                    <a:lstStyle/>
                    <a:p>
                      <a:r>
                        <a:rPr lang="en-US" sz="1400" dirty="0" smtClean="0"/>
                        <a:t>Standalone</a:t>
                      </a:r>
                      <a:r>
                        <a:rPr lang="en-US" sz="1400" baseline="0" dirty="0" smtClean="0"/>
                        <a:t> Java code, Jar files, Stylesheets</a:t>
                      </a:r>
                      <a:endParaRPr lang="en-US" sz="1400" dirty="0"/>
                    </a:p>
                  </a:txBody>
                  <a:tcPr/>
                </a:tc>
              </a:tr>
              <a:tr h="353390">
                <a:tc>
                  <a:txBody>
                    <a:bodyPr/>
                    <a:lstStyle/>
                    <a:p>
                      <a:r>
                        <a:rPr lang="en-US" sz="1400" dirty="0" smtClean="0"/>
                        <a:t>log/</a:t>
                      </a:r>
                      <a:endParaRPr lang="en-US" sz="1400" dirty="0"/>
                    </a:p>
                  </a:txBody>
                  <a:tcPr/>
                </a:tc>
                <a:tc>
                  <a:txBody>
                    <a:bodyPr/>
                    <a:lstStyle/>
                    <a:p>
                      <a:r>
                        <a:rPr lang="en-US" sz="1400" dirty="0" smtClean="0"/>
                        <a:t>Origenate applications</a:t>
                      </a:r>
                      <a:r>
                        <a:rPr lang="en-US" sz="1400" baseline="0" dirty="0" smtClean="0"/>
                        <a:t> logs, </a:t>
                      </a:r>
                      <a:r>
                        <a:rPr lang="en-US" sz="1400" baseline="0" dirty="0" err="1" smtClean="0"/>
                        <a:t>etc</a:t>
                      </a:r>
                      <a:r>
                        <a:rPr lang="en-US" sz="1400" baseline="0" dirty="0" smtClean="0"/>
                        <a:t> &amp; </a:t>
                      </a:r>
                      <a:r>
                        <a:rPr lang="en-US" sz="1400" baseline="0" dirty="0" err="1" smtClean="0"/>
                        <a:t>rsl</a:t>
                      </a:r>
                      <a:r>
                        <a:rPr lang="en-US" sz="1400" baseline="0" dirty="0" smtClean="0"/>
                        <a:t>, saved reports</a:t>
                      </a:r>
                      <a:endParaRPr lang="en-US" sz="1400" dirty="0"/>
                    </a:p>
                  </a:txBody>
                  <a:tcPr/>
                </a:tc>
              </a:tr>
              <a:tr h="353390">
                <a:tc>
                  <a:txBody>
                    <a:bodyPr/>
                    <a:lstStyle/>
                    <a:p>
                      <a:r>
                        <a:rPr lang="en-US" sz="1400" dirty="0" err="1" smtClean="0"/>
                        <a:t>db</a:t>
                      </a:r>
                      <a:r>
                        <a:rPr lang="en-US" sz="1400" dirty="0" smtClean="0"/>
                        <a:t>/</a:t>
                      </a:r>
                      <a:endParaRPr lang="en-US" sz="1400" dirty="0"/>
                    </a:p>
                  </a:txBody>
                  <a:tcPr/>
                </a:tc>
                <a:tc>
                  <a:txBody>
                    <a:bodyPr/>
                    <a:lstStyle/>
                    <a:p>
                      <a:r>
                        <a:rPr lang="en-US" sz="1400" dirty="0" smtClean="0"/>
                        <a:t>Application upgrade</a:t>
                      </a:r>
                      <a:r>
                        <a:rPr lang="en-US" sz="1400" baseline="0" dirty="0" smtClean="0"/>
                        <a:t> SQL and maintenance files.</a:t>
                      </a:r>
                      <a:endParaRPr lang="en-US" sz="1400" dirty="0"/>
                    </a:p>
                  </a:txBody>
                  <a:tcPr/>
                </a:tc>
              </a:tr>
              <a:tr h="353390">
                <a:tc>
                  <a:txBody>
                    <a:bodyPr/>
                    <a:lstStyle/>
                    <a:p>
                      <a:r>
                        <a:rPr lang="en-US" sz="1400" dirty="0" smtClean="0"/>
                        <a:t>data/</a:t>
                      </a:r>
                      <a:endParaRPr lang="en-US" sz="1400" dirty="0"/>
                    </a:p>
                  </a:txBody>
                  <a:tcPr/>
                </a:tc>
                <a:tc>
                  <a:txBody>
                    <a:bodyPr/>
                    <a:lstStyle/>
                    <a:p>
                      <a:r>
                        <a:rPr lang="en-US" sz="1400" dirty="0" smtClean="0"/>
                        <a:t>Origenate</a:t>
                      </a:r>
                      <a:r>
                        <a:rPr lang="en-US" sz="1400" baseline="0" dirty="0" smtClean="0"/>
                        <a:t> data exported from standalone jobs for processing</a:t>
                      </a:r>
                      <a:endParaRPr lang="en-US" sz="1400" dirty="0"/>
                    </a:p>
                  </a:txBody>
                  <a:tcPr/>
                </a:tc>
              </a:tr>
              <a:tr h="353390">
                <a:tc>
                  <a:txBody>
                    <a:bodyPr/>
                    <a:lstStyle/>
                    <a:p>
                      <a:r>
                        <a:rPr lang="en-US" sz="1400" dirty="0" smtClean="0"/>
                        <a:t>rollout/</a:t>
                      </a:r>
                      <a:endParaRPr lang="en-US" sz="1400" dirty="0"/>
                    </a:p>
                  </a:txBody>
                  <a:tcPr/>
                </a:tc>
                <a:tc>
                  <a:txBody>
                    <a:bodyPr/>
                    <a:lstStyle/>
                    <a:p>
                      <a:r>
                        <a:rPr lang="en-US" sz="1400" dirty="0" smtClean="0"/>
                        <a:t>Origenate automated rollout </a:t>
                      </a:r>
                      <a:endParaRPr lang="en-US" sz="1400" dirty="0"/>
                    </a:p>
                  </a:txBody>
                  <a:tcPr/>
                </a:tc>
              </a:tr>
              <a:tr h="353390">
                <a:tc>
                  <a:txBody>
                    <a:bodyPr/>
                    <a:lstStyle/>
                    <a:p>
                      <a:r>
                        <a:rPr lang="en-US" sz="1400" dirty="0" err="1" smtClean="0"/>
                        <a:t>tmp</a:t>
                      </a:r>
                      <a:r>
                        <a:rPr lang="en-US" sz="1400" dirty="0" smtClean="0"/>
                        <a:t>/</a:t>
                      </a:r>
                      <a:endParaRPr lang="en-US" sz="1400" dirty="0"/>
                    </a:p>
                  </a:txBody>
                  <a:tcPr/>
                </a:tc>
                <a:tc>
                  <a:txBody>
                    <a:bodyPr/>
                    <a:lstStyle/>
                    <a:p>
                      <a:r>
                        <a:rPr lang="en-US" sz="1400" dirty="0" smtClean="0"/>
                        <a:t>Temporary </a:t>
                      </a:r>
                      <a:r>
                        <a:rPr lang="en-US" sz="1400" baseline="0" dirty="0" smtClean="0"/>
                        <a:t>application PID and reference files</a:t>
                      </a:r>
                      <a:endParaRPr lang="en-US" sz="1400" dirty="0" smtClean="0"/>
                    </a:p>
                  </a:txBody>
                  <a:tcPr/>
                </a:tc>
              </a:tr>
              <a:tr h="353390">
                <a:tc>
                  <a:txBody>
                    <a:bodyPr/>
                    <a:lstStyle/>
                    <a:p>
                      <a:r>
                        <a:rPr lang="en-US" sz="1400" dirty="0" err="1" smtClean="0"/>
                        <a:t>valueguide</a:t>
                      </a:r>
                      <a:r>
                        <a:rPr lang="en-US" sz="1400" dirty="0" smtClean="0"/>
                        <a:t>/</a:t>
                      </a:r>
                      <a:endParaRPr lang="en-US" sz="1400" dirty="0"/>
                    </a:p>
                  </a:txBody>
                  <a:tcPr/>
                </a:tc>
                <a:tc>
                  <a:txBody>
                    <a:bodyPr/>
                    <a:lstStyle/>
                    <a:p>
                      <a:r>
                        <a:rPr lang="en-US" sz="1400" dirty="0" err="1" smtClean="0"/>
                        <a:t>Value</a:t>
                      </a:r>
                      <a:r>
                        <a:rPr lang="en-US" sz="1400" baseline="0" dirty="0" err="1" smtClean="0"/>
                        <a:t>guide</a:t>
                      </a:r>
                      <a:r>
                        <a:rPr lang="en-US" sz="1400" baseline="0" dirty="0" smtClean="0"/>
                        <a:t> load processing </a:t>
                      </a:r>
                      <a:endParaRPr lang="en-US" sz="1400" dirty="0" smtClean="0"/>
                    </a:p>
                  </a:txBody>
                  <a:tcPr/>
                </a:tc>
              </a:tr>
              <a:tr h="353390">
                <a:tc>
                  <a:txBody>
                    <a:bodyPr/>
                    <a:lstStyle/>
                    <a:p>
                      <a:r>
                        <a:rPr lang="en-US" sz="1400" dirty="0" err="1" smtClean="0"/>
                        <a:t>esapi</a:t>
                      </a:r>
                      <a:r>
                        <a:rPr lang="en-US" sz="1400" dirty="0" smtClean="0"/>
                        <a:t>/</a:t>
                      </a:r>
                      <a:endParaRPr lang="en-US" sz="1400" dirty="0"/>
                    </a:p>
                  </a:txBody>
                  <a:tcPr/>
                </a:tc>
                <a:tc>
                  <a:txBody>
                    <a:bodyPr/>
                    <a:lstStyle/>
                    <a:p>
                      <a:r>
                        <a:rPr lang="en-US" sz="1400" dirty="0" smtClean="0"/>
                        <a:t>OWASP security configuration files</a:t>
                      </a:r>
                    </a:p>
                  </a:txBody>
                  <a:tcPr/>
                </a:tc>
              </a:tr>
            </a:tbl>
          </a:graphicData>
        </a:graphic>
      </p:graphicFrame>
    </p:spTree>
    <p:extLst>
      <p:ext uri="{BB962C8B-B14F-4D97-AF65-F5344CB8AC3E}">
        <p14:creationId xmlns:p14="http://schemas.microsoft.com/office/powerpoint/2010/main" val="1446168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Origenate $ORAPPS/</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19</a:t>
            </a:fld>
            <a:endParaRPr lang="en-US"/>
          </a:p>
        </p:txBody>
      </p:sp>
      <p:sp>
        <p:nvSpPr>
          <p:cNvPr id="10" name="TextBox 9"/>
          <p:cNvSpPr txBox="1"/>
          <p:nvPr/>
        </p:nvSpPr>
        <p:spPr>
          <a:xfrm>
            <a:off x="287054" y="1539231"/>
            <a:ext cx="2442949" cy="719034"/>
          </a:xfrm>
          <a:prstGeom prst="rect">
            <a:avLst/>
          </a:prstGeom>
          <a:noFill/>
        </p:spPr>
        <p:txBody>
          <a:bodyPr wrap="square" lIns="36000" tIns="36000" rIns="36000" bIns="36000" rtlCol="0">
            <a:spAutoFit/>
          </a:bodyPr>
          <a:lstStyle/>
          <a:p>
            <a:r>
              <a:rPr lang="en-US" sz="1400" dirty="0" smtClean="0"/>
              <a:t>$ORAPPS is the Origenate code base for all standalone java applications.</a:t>
            </a:r>
            <a:endParaRPr lang="en-US" sz="1600" dirty="0"/>
          </a:p>
        </p:txBody>
      </p:sp>
      <p:sp>
        <p:nvSpPr>
          <p:cNvPr id="7" name="TextBox 6"/>
          <p:cNvSpPr txBox="1"/>
          <p:nvPr/>
        </p:nvSpPr>
        <p:spPr>
          <a:xfrm>
            <a:off x="2934719" y="1554596"/>
            <a:ext cx="2387907" cy="5058683"/>
          </a:xfrm>
          <a:prstGeom prst="rect">
            <a:avLst/>
          </a:prstGeom>
          <a:noFill/>
        </p:spPr>
        <p:txBody>
          <a:bodyPr wrap="square" lIns="36000" tIns="36000" rIns="36000" bIns="36000" rtlCol="0">
            <a:spAutoFit/>
          </a:bodyPr>
          <a:lstStyle/>
          <a:p>
            <a:r>
              <a:rPr lang="en-US" sz="1100" b="1" dirty="0"/>
              <a:t>$BASE/apps or $ORAPPS/</a:t>
            </a:r>
          </a:p>
          <a:p>
            <a:r>
              <a:rPr lang="en-US" sz="1100" dirty="0"/>
              <a:t>/opt/</a:t>
            </a:r>
            <a:r>
              <a:rPr lang="en-US" sz="1100" dirty="0" err="1"/>
              <a:t>origenate</a:t>
            </a:r>
            <a:r>
              <a:rPr lang="en-US" sz="1100" dirty="0"/>
              <a:t>/</a:t>
            </a:r>
            <a:r>
              <a:rPr lang="en-US" sz="1100" dirty="0" err="1"/>
              <a:t>or_statefarm</a:t>
            </a:r>
            <a:r>
              <a:rPr lang="en-US" sz="1100" dirty="0"/>
              <a:t>/apps/</a:t>
            </a:r>
          </a:p>
          <a:p>
            <a:pPr lvl="1"/>
            <a:r>
              <a:rPr lang="en-US" sz="1100" dirty="0" err="1" smtClean="0"/>
              <a:t>applicationdelete</a:t>
            </a:r>
            <a:r>
              <a:rPr lang="en-US" sz="1100" dirty="0"/>
              <a:t>/     </a:t>
            </a:r>
          </a:p>
          <a:p>
            <a:pPr lvl="1"/>
            <a:r>
              <a:rPr lang="en-US" sz="1100" dirty="0" err="1"/>
              <a:t>documentarchive</a:t>
            </a:r>
            <a:r>
              <a:rPr lang="en-US" sz="1100" dirty="0"/>
              <a:t>/   </a:t>
            </a:r>
          </a:p>
          <a:p>
            <a:pPr lvl="1"/>
            <a:r>
              <a:rPr lang="en-US" sz="1100" dirty="0" err="1"/>
              <a:t>letterextract</a:t>
            </a:r>
            <a:r>
              <a:rPr lang="en-US" sz="1100" dirty="0"/>
              <a:t>/      </a:t>
            </a:r>
          </a:p>
          <a:p>
            <a:pPr lvl="1"/>
            <a:r>
              <a:rPr lang="en-US" sz="1100" dirty="0" err="1"/>
              <a:t>printfaxdocusign</a:t>
            </a:r>
            <a:r>
              <a:rPr lang="en-US" sz="1100" dirty="0"/>
              <a:t>/    </a:t>
            </a:r>
          </a:p>
          <a:p>
            <a:pPr lvl="1"/>
            <a:r>
              <a:rPr lang="en-US" sz="1100" dirty="0" err="1"/>
              <a:t>shawdealerextract</a:t>
            </a:r>
            <a:r>
              <a:rPr lang="en-US" sz="1100" dirty="0"/>
              <a:t>/</a:t>
            </a:r>
          </a:p>
          <a:p>
            <a:pPr lvl="1"/>
            <a:r>
              <a:rPr lang="en-US" sz="1100" dirty="0" err="1"/>
              <a:t>apponedealerextract</a:t>
            </a:r>
            <a:r>
              <a:rPr lang="en-US" sz="1100" dirty="0"/>
              <a:t>/     </a:t>
            </a:r>
          </a:p>
          <a:p>
            <a:pPr lvl="1"/>
            <a:r>
              <a:rPr lang="en-US" sz="1100" dirty="0" err="1"/>
              <a:t>earlydisclosure</a:t>
            </a:r>
            <a:r>
              <a:rPr lang="en-US" sz="1100" dirty="0"/>
              <a:t>/   </a:t>
            </a:r>
          </a:p>
          <a:p>
            <a:pPr lvl="1"/>
            <a:r>
              <a:rPr lang="en-US" sz="1100" dirty="0"/>
              <a:t>lib/       </a:t>
            </a:r>
          </a:p>
          <a:p>
            <a:pPr lvl="1"/>
            <a:r>
              <a:rPr lang="en-US" sz="1100" dirty="0" err="1"/>
              <a:t>printfaxqueue</a:t>
            </a:r>
            <a:r>
              <a:rPr lang="en-US" sz="1100" dirty="0"/>
              <a:t>/     </a:t>
            </a:r>
          </a:p>
          <a:p>
            <a:pPr lvl="1"/>
            <a:r>
              <a:rPr lang="en-US" sz="1100" dirty="0" err="1"/>
              <a:t>solicitationconverter</a:t>
            </a:r>
            <a:r>
              <a:rPr lang="en-US" sz="1100" dirty="0"/>
              <a:t>/</a:t>
            </a:r>
          </a:p>
          <a:p>
            <a:pPr lvl="1"/>
            <a:r>
              <a:rPr lang="en-US" sz="1100" dirty="0" err="1"/>
              <a:t>appraisalalerts</a:t>
            </a:r>
            <a:r>
              <a:rPr lang="en-US" sz="1100" dirty="0"/>
              <a:t>/      </a:t>
            </a:r>
          </a:p>
          <a:p>
            <a:pPr lvl="1"/>
            <a:r>
              <a:rPr lang="en-US" sz="1100" dirty="0" err="1"/>
              <a:t>econtconverttopaper</a:t>
            </a:r>
            <a:r>
              <a:rPr lang="en-US" sz="1100" dirty="0"/>
              <a:t>/   </a:t>
            </a:r>
          </a:p>
          <a:p>
            <a:pPr lvl="1"/>
            <a:r>
              <a:rPr lang="en-US" sz="1100" dirty="0" err="1"/>
              <a:t>mpe</a:t>
            </a:r>
            <a:r>
              <a:rPr lang="en-US" sz="1100" dirty="0"/>
              <a:t>/       </a:t>
            </a:r>
          </a:p>
          <a:p>
            <a:pPr lvl="1"/>
            <a:r>
              <a:rPr lang="en-US" sz="1100" dirty="0" err="1"/>
              <a:t>purgeauditconfig</a:t>
            </a:r>
            <a:r>
              <a:rPr lang="en-US" sz="1100" dirty="0"/>
              <a:t>/     </a:t>
            </a:r>
          </a:p>
          <a:p>
            <a:pPr lvl="1"/>
            <a:r>
              <a:rPr lang="en-US" sz="1100" dirty="0" err="1"/>
              <a:t>solicitationlistdataload</a:t>
            </a:r>
            <a:r>
              <a:rPr lang="en-US" sz="1100" dirty="0"/>
              <a:t>/</a:t>
            </a:r>
          </a:p>
          <a:p>
            <a:pPr lvl="1"/>
            <a:r>
              <a:rPr lang="en-US" sz="1100" dirty="0" err="1"/>
              <a:t>att</a:t>
            </a:r>
            <a:r>
              <a:rPr lang="en-US" sz="1100" dirty="0"/>
              <a:t>/        </a:t>
            </a:r>
          </a:p>
          <a:p>
            <a:pPr lvl="1"/>
            <a:r>
              <a:rPr lang="en-US" sz="1100" dirty="0" err="1"/>
              <a:t>edwextract</a:t>
            </a:r>
            <a:r>
              <a:rPr lang="en-US" sz="1100" dirty="0"/>
              <a:t>/    </a:t>
            </a:r>
          </a:p>
          <a:p>
            <a:pPr lvl="1"/>
            <a:r>
              <a:rPr lang="en-US" sz="1100" dirty="0" err="1"/>
              <a:t>mpeack</a:t>
            </a:r>
            <a:r>
              <a:rPr lang="en-US" sz="1100" dirty="0"/>
              <a:t>/      </a:t>
            </a:r>
          </a:p>
          <a:p>
            <a:pPr lvl="1"/>
            <a:r>
              <a:rPr lang="en-US" sz="1100" dirty="0" err="1"/>
              <a:t>purgeevent</a:t>
            </a:r>
            <a:r>
              <a:rPr lang="en-US" sz="1100" dirty="0"/>
              <a:t>/      </a:t>
            </a:r>
          </a:p>
          <a:p>
            <a:pPr lvl="1"/>
            <a:r>
              <a:rPr lang="en-US" sz="1100" dirty="0" err="1"/>
              <a:t>sqlrunner</a:t>
            </a:r>
            <a:r>
              <a:rPr lang="en-US" sz="1100" dirty="0"/>
              <a:t>/</a:t>
            </a:r>
          </a:p>
          <a:p>
            <a:pPr lvl="1"/>
            <a:r>
              <a:rPr lang="en-US" sz="1100" dirty="0" err="1"/>
              <a:t>bookingbatchprocessor</a:t>
            </a:r>
            <a:r>
              <a:rPr lang="en-US" sz="1100" dirty="0"/>
              <a:t>/    </a:t>
            </a:r>
          </a:p>
          <a:p>
            <a:pPr lvl="1"/>
            <a:r>
              <a:rPr lang="en-US" sz="1100" dirty="0" err="1"/>
              <a:t>edwload</a:t>
            </a:r>
            <a:r>
              <a:rPr lang="en-US" sz="1100" dirty="0"/>
              <a:t>/    </a:t>
            </a:r>
          </a:p>
          <a:p>
            <a:pPr lvl="1"/>
            <a:r>
              <a:rPr lang="en-US" sz="1100" dirty="0" err="1"/>
              <a:t>nightlyletters</a:t>
            </a:r>
            <a:r>
              <a:rPr lang="en-US" sz="1100" dirty="0"/>
              <a:t>/     </a:t>
            </a:r>
          </a:p>
          <a:p>
            <a:pPr lvl="1"/>
            <a:r>
              <a:rPr lang="en-US" sz="1100" dirty="0" err="1"/>
              <a:t>releaseapplocks</a:t>
            </a:r>
            <a:r>
              <a:rPr lang="en-US" sz="1100" dirty="0"/>
              <a:t>/     </a:t>
            </a:r>
          </a:p>
          <a:p>
            <a:pPr lvl="1"/>
            <a:r>
              <a:rPr lang="en-US" sz="1100" dirty="0" err="1"/>
              <a:t>taffollowup</a:t>
            </a:r>
            <a:r>
              <a:rPr lang="en-US" sz="1100" dirty="0"/>
              <a:t>/</a:t>
            </a:r>
          </a:p>
          <a:p>
            <a:pPr lvl="1"/>
            <a:r>
              <a:rPr lang="en-US" sz="1100" dirty="0" err="1"/>
              <a:t>cancelreferrals</a:t>
            </a:r>
            <a:r>
              <a:rPr lang="en-US" sz="1100" dirty="0"/>
              <a:t>/ </a:t>
            </a:r>
          </a:p>
          <a:p>
            <a:endParaRPr lang="en-US" sz="1600" dirty="0" err="1" smtClean="0"/>
          </a:p>
        </p:txBody>
      </p:sp>
      <p:sp>
        <p:nvSpPr>
          <p:cNvPr id="8" name="TextBox 7"/>
          <p:cNvSpPr txBox="1"/>
          <p:nvPr/>
        </p:nvSpPr>
        <p:spPr>
          <a:xfrm>
            <a:off x="5392739" y="1907078"/>
            <a:ext cx="2895600" cy="4135354"/>
          </a:xfrm>
          <a:prstGeom prst="rect">
            <a:avLst/>
          </a:prstGeom>
          <a:noFill/>
        </p:spPr>
        <p:txBody>
          <a:bodyPr wrap="square" lIns="36000" tIns="36000" rIns="36000" bIns="36000" rtlCol="0">
            <a:spAutoFit/>
          </a:bodyPr>
          <a:lstStyle/>
          <a:p>
            <a:r>
              <a:rPr lang="en-US" sz="1100" dirty="0" err="1"/>
              <a:t>expiredoffer</a:t>
            </a:r>
            <a:r>
              <a:rPr lang="en-US" sz="1100" dirty="0"/>
              <a:t>/   </a:t>
            </a:r>
          </a:p>
          <a:p>
            <a:r>
              <a:rPr lang="en-US" sz="1100" dirty="0" err="1"/>
              <a:t>odedealerextract</a:t>
            </a:r>
            <a:r>
              <a:rPr lang="en-US" sz="1100" dirty="0"/>
              <a:t>/   </a:t>
            </a:r>
          </a:p>
          <a:p>
            <a:r>
              <a:rPr lang="en-US" sz="1100" dirty="0" err="1"/>
              <a:t>reportingexport</a:t>
            </a:r>
            <a:r>
              <a:rPr lang="en-US" sz="1100" dirty="0"/>
              <a:t>/     </a:t>
            </a:r>
          </a:p>
          <a:p>
            <a:r>
              <a:rPr lang="en-US" sz="1100" dirty="0" err="1"/>
              <a:t>taskexecutiontimecalculation</a:t>
            </a:r>
            <a:r>
              <a:rPr lang="en-US" sz="1100" dirty="0"/>
              <a:t>/</a:t>
            </a:r>
          </a:p>
          <a:p>
            <a:r>
              <a:rPr lang="en-US" sz="1100" dirty="0" err="1"/>
              <a:t>concatletters</a:t>
            </a:r>
            <a:r>
              <a:rPr lang="en-US" sz="1100" dirty="0"/>
              <a:t>/      </a:t>
            </a:r>
          </a:p>
          <a:p>
            <a:r>
              <a:rPr lang="en-US" sz="1100" dirty="0" err="1"/>
              <a:t>generaldisbursements</a:t>
            </a:r>
            <a:r>
              <a:rPr lang="en-US" sz="1100" dirty="0"/>
              <a:t>/  </a:t>
            </a:r>
          </a:p>
          <a:p>
            <a:r>
              <a:rPr lang="en-US" sz="1100" dirty="0" err="1"/>
              <a:t>origaging</a:t>
            </a:r>
            <a:r>
              <a:rPr lang="en-US" sz="1100" dirty="0"/>
              <a:t>/      </a:t>
            </a:r>
          </a:p>
          <a:p>
            <a:r>
              <a:rPr lang="en-US" sz="1100" dirty="0" err="1"/>
              <a:t>reportretention</a:t>
            </a:r>
            <a:r>
              <a:rPr lang="en-US" sz="1100" dirty="0"/>
              <a:t>/     </a:t>
            </a:r>
          </a:p>
          <a:p>
            <a:r>
              <a:rPr lang="en-US" sz="1100" dirty="0" err="1"/>
              <a:t>tasktimeout</a:t>
            </a:r>
            <a:r>
              <a:rPr lang="en-US" sz="1100" dirty="0"/>
              <a:t>/</a:t>
            </a:r>
          </a:p>
          <a:p>
            <a:r>
              <a:rPr lang="en-US" sz="1100" dirty="0" err="1"/>
              <a:t>connectwarepasswordutility</a:t>
            </a:r>
            <a:r>
              <a:rPr lang="en-US" sz="1100" dirty="0"/>
              <a:t>/ </a:t>
            </a:r>
          </a:p>
          <a:p>
            <a:r>
              <a:rPr lang="en-US" sz="1100" dirty="0" err="1"/>
              <a:t>healerts</a:t>
            </a:r>
            <a:r>
              <a:rPr lang="en-US" sz="1100" dirty="0"/>
              <a:t>/    </a:t>
            </a:r>
          </a:p>
          <a:p>
            <a:r>
              <a:rPr lang="en-US" sz="1100" dirty="0" err="1"/>
              <a:t>originatorextract</a:t>
            </a:r>
            <a:r>
              <a:rPr lang="en-US" sz="1100" dirty="0"/>
              <a:t>/  </a:t>
            </a:r>
          </a:p>
          <a:p>
            <a:r>
              <a:rPr lang="en-US" sz="1100" dirty="0"/>
              <a:t>rescission/      </a:t>
            </a:r>
          </a:p>
          <a:p>
            <a:r>
              <a:rPr lang="en-US" sz="1100" dirty="0" err="1"/>
              <a:t>textletters</a:t>
            </a:r>
            <a:r>
              <a:rPr lang="en-US" sz="1100" dirty="0"/>
              <a:t>/</a:t>
            </a:r>
          </a:p>
          <a:p>
            <a:r>
              <a:rPr lang="en-US" sz="1100" dirty="0" err="1"/>
              <a:t>deactivateuser</a:t>
            </a:r>
            <a:r>
              <a:rPr lang="en-US" sz="1100" dirty="0"/>
              <a:t>/      </a:t>
            </a:r>
          </a:p>
          <a:p>
            <a:r>
              <a:rPr lang="en-US" sz="1100" dirty="0" err="1"/>
              <a:t>hmdaextract</a:t>
            </a:r>
            <a:r>
              <a:rPr lang="en-US" sz="1100" dirty="0"/>
              <a:t>/    </a:t>
            </a:r>
          </a:p>
          <a:p>
            <a:r>
              <a:rPr lang="en-US" sz="1100" dirty="0" err="1"/>
              <a:t>originatorload</a:t>
            </a:r>
            <a:r>
              <a:rPr lang="en-US" sz="1100" dirty="0"/>
              <a:t>/    </a:t>
            </a:r>
          </a:p>
          <a:p>
            <a:r>
              <a:rPr lang="en-US" sz="1100" dirty="0" err="1"/>
              <a:t>routeonedealerextract</a:t>
            </a:r>
            <a:r>
              <a:rPr lang="en-US" sz="1100" dirty="0"/>
              <a:t>/  </a:t>
            </a:r>
          </a:p>
          <a:p>
            <a:r>
              <a:rPr lang="en-US" sz="1100" dirty="0" err="1"/>
              <a:t>withdrawapp</a:t>
            </a:r>
            <a:r>
              <a:rPr lang="en-US" sz="1100" dirty="0"/>
              <a:t>/</a:t>
            </a:r>
          </a:p>
          <a:p>
            <a:r>
              <a:rPr lang="en-US" sz="1100" dirty="0" err="1"/>
              <a:t>dealerextract</a:t>
            </a:r>
            <a:r>
              <a:rPr lang="en-US" sz="1100" dirty="0"/>
              <a:t>/      </a:t>
            </a:r>
          </a:p>
          <a:p>
            <a:r>
              <a:rPr lang="en-US" sz="1100" dirty="0" err="1"/>
              <a:t>isbusinessday</a:t>
            </a:r>
            <a:r>
              <a:rPr lang="en-US" sz="1100" dirty="0"/>
              <a:t>/   </a:t>
            </a:r>
          </a:p>
          <a:p>
            <a:r>
              <a:rPr lang="en-US" sz="1100" dirty="0" err="1"/>
              <a:t>postqueue</a:t>
            </a:r>
            <a:r>
              <a:rPr lang="en-US" sz="1100" dirty="0"/>
              <a:t>/      </a:t>
            </a:r>
          </a:p>
          <a:p>
            <a:r>
              <a:rPr lang="en-US" sz="1100" dirty="0" err="1"/>
              <a:t>routingqueue</a:t>
            </a:r>
            <a:r>
              <a:rPr lang="en-US" sz="1100" dirty="0"/>
              <a:t>/</a:t>
            </a:r>
          </a:p>
          <a:p>
            <a:r>
              <a:rPr lang="en-US" sz="1100" dirty="0"/>
              <a:t>xml/</a:t>
            </a:r>
          </a:p>
        </p:txBody>
      </p:sp>
      <p:sp>
        <p:nvSpPr>
          <p:cNvPr id="9" name="TextBox 8"/>
          <p:cNvSpPr txBox="1"/>
          <p:nvPr/>
        </p:nvSpPr>
        <p:spPr>
          <a:xfrm>
            <a:off x="287048" y="2362437"/>
            <a:ext cx="2442949" cy="870031"/>
          </a:xfrm>
          <a:prstGeom prst="rect">
            <a:avLst/>
          </a:prstGeom>
          <a:noFill/>
        </p:spPr>
        <p:txBody>
          <a:bodyPr wrap="square" lIns="36000" tIns="36000" rIns="36000" bIns="36000" rtlCol="0">
            <a:spAutoFit/>
          </a:bodyPr>
          <a:lstStyle/>
          <a:p>
            <a:r>
              <a:rPr lang="en-US" sz="1400" dirty="0" err="1" smtClean="0"/>
              <a:t>Classpath</a:t>
            </a:r>
            <a:r>
              <a:rPr lang="en-US" sz="1400" dirty="0" smtClean="0"/>
              <a:t> for application is set through common location of usrconfig.sh</a:t>
            </a:r>
            <a:endParaRPr lang="en-US" sz="1600" dirty="0"/>
          </a:p>
        </p:txBody>
      </p:sp>
      <p:sp>
        <p:nvSpPr>
          <p:cNvPr id="11" name="TextBox 10"/>
          <p:cNvSpPr txBox="1"/>
          <p:nvPr/>
        </p:nvSpPr>
        <p:spPr>
          <a:xfrm>
            <a:off x="287047" y="3232468"/>
            <a:ext cx="2442949" cy="719034"/>
          </a:xfrm>
          <a:prstGeom prst="rect">
            <a:avLst/>
          </a:prstGeom>
          <a:noFill/>
        </p:spPr>
        <p:txBody>
          <a:bodyPr wrap="square" lIns="36000" tIns="36000" rIns="36000" bIns="36000" rtlCol="0">
            <a:spAutoFit/>
          </a:bodyPr>
          <a:lstStyle/>
          <a:p>
            <a:r>
              <a:rPr lang="en-US" sz="1400" dirty="0" smtClean="0"/>
              <a:t>Application are called from $ORADMIN/ shell scripts written in </a:t>
            </a:r>
            <a:r>
              <a:rPr lang="en-US" sz="1400" dirty="0" err="1" smtClean="0"/>
              <a:t>korn</a:t>
            </a:r>
            <a:r>
              <a:rPr lang="en-US" sz="1400" dirty="0" smtClean="0"/>
              <a:t> shell</a:t>
            </a:r>
            <a:endParaRPr lang="en-US" sz="1600" dirty="0"/>
          </a:p>
        </p:txBody>
      </p:sp>
      <p:sp>
        <p:nvSpPr>
          <p:cNvPr id="12" name="TextBox 11"/>
          <p:cNvSpPr txBox="1"/>
          <p:nvPr/>
        </p:nvSpPr>
        <p:spPr>
          <a:xfrm>
            <a:off x="287046" y="4084058"/>
            <a:ext cx="2442949" cy="957034"/>
          </a:xfrm>
          <a:prstGeom prst="rect">
            <a:avLst/>
          </a:prstGeom>
          <a:noFill/>
        </p:spPr>
        <p:txBody>
          <a:bodyPr wrap="square" lIns="36000" tIns="36000" rIns="36000" bIns="36000" rtlCol="0">
            <a:spAutoFit/>
          </a:bodyPr>
          <a:lstStyle/>
          <a:p>
            <a:r>
              <a:rPr lang="en-US" sz="1400" dirty="0" smtClean="0"/>
              <a:t>$ORAPPS/lib contains common jar files needed for standalone applications</a:t>
            </a:r>
          </a:p>
        </p:txBody>
      </p:sp>
      <p:sp>
        <p:nvSpPr>
          <p:cNvPr id="14" name="TextBox 13"/>
          <p:cNvSpPr txBox="1"/>
          <p:nvPr/>
        </p:nvSpPr>
        <p:spPr>
          <a:xfrm>
            <a:off x="287054" y="4962234"/>
            <a:ext cx="2442949" cy="957034"/>
          </a:xfrm>
          <a:prstGeom prst="rect">
            <a:avLst/>
          </a:prstGeom>
          <a:noFill/>
        </p:spPr>
        <p:txBody>
          <a:bodyPr wrap="square" lIns="36000" tIns="36000" rIns="36000" bIns="36000" rtlCol="0">
            <a:spAutoFit/>
          </a:bodyPr>
          <a:lstStyle/>
          <a:p>
            <a:r>
              <a:rPr lang="en-US" sz="1400" dirty="0" smtClean="0"/>
              <a:t>$ORAPPS/xml contains common stylesheets used by standalone applications</a:t>
            </a:r>
          </a:p>
        </p:txBody>
      </p:sp>
    </p:spTree>
    <p:extLst>
      <p:ext uri="{BB962C8B-B14F-4D97-AF65-F5344CB8AC3E}">
        <p14:creationId xmlns:p14="http://schemas.microsoft.com/office/powerpoint/2010/main" val="359369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P spid="8" grpId="0"/>
      <p:bldP spid="9" grpId="0"/>
      <p:bldP spid="11" grpId="0"/>
      <p:bldP spid="1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87" y="340242"/>
            <a:ext cx="6012000" cy="1201479"/>
          </a:xfrm>
        </p:spPr>
        <p:txBody>
          <a:bodyPr/>
          <a:lstStyle/>
          <a:p>
            <a:r>
              <a:rPr lang="en-US" dirty="0" smtClean="0"/>
              <a:t>Craig Nauman</a:t>
            </a:r>
            <a:br>
              <a:rPr lang="en-US" dirty="0" smtClean="0"/>
            </a:br>
            <a:endParaRPr lang="en-US" sz="3600" dirty="0"/>
          </a:p>
        </p:txBody>
      </p:sp>
      <p:sp>
        <p:nvSpPr>
          <p:cNvPr id="3" name="Text Placeholder 2"/>
          <p:cNvSpPr>
            <a:spLocks noGrp="1"/>
          </p:cNvSpPr>
          <p:nvPr>
            <p:ph type="body" sz="quarter" idx="13"/>
          </p:nvPr>
        </p:nvSpPr>
        <p:spPr>
          <a:xfrm>
            <a:off x="382587" y="1303536"/>
            <a:ext cx="8399906" cy="3757562"/>
          </a:xfrm>
        </p:spPr>
        <p:txBody>
          <a:bodyPr/>
          <a:lstStyle/>
          <a:p>
            <a:r>
              <a:rPr lang="en-US" sz="1800" b="1" dirty="0"/>
              <a:t>About </a:t>
            </a:r>
            <a:r>
              <a:rPr lang="en-US" sz="1800" b="1" dirty="0" smtClean="0"/>
              <a:t>Me:</a:t>
            </a:r>
          </a:p>
          <a:p>
            <a:pPr marL="342900" indent="-342900">
              <a:buFont typeface="Arial" panose="020B0604020202020204" pitchFamily="34" charset="0"/>
              <a:buChar char="•"/>
            </a:pPr>
            <a:r>
              <a:rPr lang="en-US" sz="1800" dirty="0" smtClean="0"/>
              <a:t>CMSI Employee of 18yrs and involved with Origenate and Evaluate from first release.</a:t>
            </a:r>
          </a:p>
          <a:p>
            <a:pPr marL="342900" indent="-342900">
              <a:buFont typeface="Arial" panose="020B0604020202020204" pitchFamily="34" charset="0"/>
              <a:buChar char="•"/>
            </a:pPr>
            <a:r>
              <a:rPr lang="en-US" sz="1800" dirty="0" smtClean="0"/>
              <a:t>Manage System Integrations, Systems Architecture, Product Engineering, Performance Testing</a:t>
            </a:r>
          </a:p>
          <a:p>
            <a:r>
              <a:rPr lang="en-US" sz="1800" b="1" dirty="0" smtClean="0"/>
              <a:t>Training:</a:t>
            </a:r>
          </a:p>
          <a:p>
            <a:pPr marL="342900" indent="-342900">
              <a:buFont typeface="Arial" panose="020B0604020202020204" pitchFamily="34" charset="0"/>
              <a:buChar char="•"/>
            </a:pPr>
            <a:r>
              <a:rPr lang="en-US" sz="1800" dirty="0" smtClean="0"/>
              <a:t>Presentation is a guide to walk through system but details of topics are class driven.</a:t>
            </a:r>
          </a:p>
          <a:p>
            <a:pPr marL="342900" indent="-342900">
              <a:buFont typeface="Arial" panose="020B0604020202020204" pitchFamily="34" charset="0"/>
              <a:buChar char="•"/>
            </a:pPr>
            <a:r>
              <a:rPr lang="en-US" sz="1800" dirty="0" smtClean="0"/>
              <a:t>If more details are needed then I can provide I will gather information to get questions answered.</a:t>
            </a:r>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endParaRPr lang="en-US" b="1"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endParaRPr lang="en-US" dirty="0"/>
          </a:p>
          <a:p>
            <a:endParaRPr lang="en-US" dirty="0"/>
          </a:p>
        </p:txBody>
      </p:sp>
    </p:spTree>
    <p:extLst>
      <p:ext uri="{BB962C8B-B14F-4D97-AF65-F5344CB8AC3E}">
        <p14:creationId xmlns:p14="http://schemas.microsoft.com/office/powerpoint/2010/main" val="280693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Origenate Backend Java</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20</a:t>
            </a:fld>
            <a:endParaRPr lang="en-US"/>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211572" y="1127213"/>
            <a:ext cx="4569905" cy="5401611"/>
          </a:xfrm>
        </p:spPr>
      </p:pic>
    </p:spTree>
    <p:extLst>
      <p:ext uri="{BB962C8B-B14F-4D97-AF65-F5344CB8AC3E}">
        <p14:creationId xmlns:p14="http://schemas.microsoft.com/office/powerpoint/2010/main" val="6556809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Origenate DB connection</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21</a:t>
            </a:fld>
            <a:endParaRPr lang="en-US"/>
          </a:p>
        </p:txBody>
      </p:sp>
      <p:sp>
        <p:nvSpPr>
          <p:cNvPr id="4" name="Content Placeholder 3"/>
          <p:cNvSpPr>
            <a:spLocks noGrp="1"/>
          </p:cNvSpPr>
          <p:nvPr>
            <p:ph sz="quarter" idx="13"/>
          </p:nvPr>
        </p:nvSpPr>
        <p:spPr/>
        <p:txBody>
          <a:bodyPr/>
          <a:lstStyle/>
          <a:p>
            <a:r>
              <a:rPr lang="en-US" dirty="0" smtClean="0"/>
              <a:t>Origenate </a:t>
            </a:r>
            <a:r>
              <a:rPr lang="en-US" dirty="0"/>
              <a:t>uses three primary connections for processing. </a:t>
            </a:r>
          </a:p>
          <a:p>
            <a:pPr lvl="0"/>
            <a:r>
              <a:rPr lang="en-US" dirty="0"/>
              <a:t>Origenate.ini </a:t>
            </a:r>
            <a:r>
              <a:rPr lang="en-US" dirty="0" smtClean="0"/>
              <a:t>connection</a:t>
            </a:r>
            <a:endParaRPr lang="en-US" dirty="0"/>
          </a:p>
          <a:p>
            <a:pPr lvl="1"/>
            <a:r>
              <a:rPr lang="en-US" b="1" dirty="0"/>
              <a:t>TNS String</a:t>
            </a:r>
            <a:r>
              <a:rPr lang="en-US" dirty="0"/>
              <a:t> (RAC Aware) - used by application java objects. </a:t>
            </a:r>
            <a:r>
              <a:rPr lang="en-US" dirty="0" err="1"/>
              <a:t>Eg</a:t>
            </a:r>
            <a:r>
              <a:rPr lang="en-US" dirty="0"/>
              <a:t>. </a:t>
            </a:r>
            <a:r>
              <a:rPr lang="en-US" dirty="0" err="1"/>
              <a:t>RoutingQueue</a:t>
            </a:r>
            <a:r>
              <a:rPr lang="en-US" dirty="0"/>
              <a:t>, </a:t>
            </a:r>
            <a:r>
              <a:rPr lang="en-US" dirty="0" err="1"/>
              <a:t>PostingQueue</a:t>
            </a:r>
            <a:r>
              <a:rPr lang="en-US" dirty="0"/>
              <a:t>, </a:t>
            </a:r>
            <a:r>
              <a:rPr lang="en-US" dirty="0" err="1"/>
              <a:t>PrintFaxQueue</a:t>
            </a:r>
            <a:r>
              <a:rPr lang="en-US" dirty="0"/>
              <a:t>, and Java objects with in </a:t>
            </a:r>
            <a:r>
              <a:rPr lang="en-US" dirty="0" smtClean="0"/>
              <a:t>Origenate </a:t>
            </a:r>
            <a:r>
              <a:rPr lang="en-US" dirty="0"/>
              <a:t>CF code and Servlets. * Some objects like </a:t>
            </a:r>
            <a:r>
              <a:rPr lang="en-US" dirty="0" err="1"/>
              <a:t>RoutingQueue</a:t>
            </a:r>
            <a:r>
              <a:rPr lang="en-US" dirty="0"/>
              <a:t> are maintained connection and do not pool connection.</a:t>
            </a:r>
          </a:p>
          <a:p>
            <a:pPr lvl="1"/>
            <a:r>
              <a:rPr lang="en-US" b="1" dirty="0" smtClean="0"/>
              <a:t>Oracle </a:t>
            </a:r>
            <a:r>
              <a:rPr lang="en-US" b="1" dirty="0"/>
              <a:t>JDBC URL</a:t>
            </a:r>
            <a:r>
              <a:rPr lang="en-US" dirty="0"/>
              <a:t> (Partial RAC Aware) – Used by Origenate Jasper Reports. JDBC connection using VIP and Service name.</a:t>
            </a:r>
          </a:p>
          <a:p>
            <a:pPr lvl="0"/>
            <a:r>
              <a:rPr lang="en-US" dirty="0"/>
              <a:t>ColdFusion Data </a:t>
            </a:r>
            <a:r>
              <a:rPr lang="en-US" dirty="0" smtClean="0"/>
              <a:t>source</a:t>
            </a:r>
          </a:p>
          <a:p>
            <a:pPr lvl="1"/>
            <a:r>
              <a:rPr lang="en-US" dirty="0" smtClean="0"/>
              <a:t>Origenate, Evaluate, and </a:t>
            </a:r>
            <a:r>
              <a:rPr lang="en-US" dirty="0" err="1" smtClean="0"/>
              <a:t>ValueGuide</a:t>
            </a:r>
            <a:r>
              <a:rPr lang="en-US" dirty="0" smtClean="0"/>
              <a:t> connection used by ColdFusion Code. This connection is a </a:t>
            </a:r>
            <a:r>
              <a:rPr lang="en-US" sz="1100" dirty="0" err="1" smtClean="0"/>
              <a:t>jdbc:macromedia:oracle</a:t>
            </a:r>
            <a:r>
              <a:rPr lang="en-US" sz="1100" dirty="0" smtClean="0"/>
              <a:t> </a:t>
            </a:r>
            <a:r>
              <a:rPr lang="en-US" dirty="0" smtClean="0"/>
              <a:t>connection which the connection String properties are defined by Adobe.</a:t>
            </a:r>
          </a:p>
          <a:p>
            <a:pPr lvl="0"/>
            <a:r>
              <a:rPr lang="en-US" dirty="0" smtClean="0"/>
              <a:t>WebSphere </a:t>
            </a:r>
            <a:r>
              <a:rPr lang="en-US" dirty="0"/>
              <a:t>JNDI connection </a:t>
            </a:r>
            <a:r>
              <a:rPr lang="en-US" dirty="0" smtClean="0"/>
              <a:t>pool</a:t>
            </a:r>
            <a:endParaRPr lang="en-US" dirty="0"/>
          </a:p>
          <a:p>
            <a:pPr lvl="1"/>
            <a:r>
              <a:rPr lang="en-US" dirty="0"/>
              <a:t>Oracle J2EE application pool configured using Oracle JDBC using a TNS type connection values.</a:t>
            </a:r>
          </a:p>
          <a:p>
            <a:endParaRPr lang="en-US" dirty="0"/>
          </a:p>
        </p:txBody>
      </p:sp>
    </p:spTree>
    <p:extLst>
      <p:ext uri="{BB962C8B-B14F-4D97-AF65-F5344CB8AC3E}">
        <p14:creationId xmlns:p14="http://schemas.microsoft.com/office/powerpoint/2010/main" val="44626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Origenate Configuration files</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22</a:t>
            </a:fld>
            <a:endParaRPr lang="en-US"/>
          </a:p>
        </p:txBody>
      </p:sp>
      <p:sp>
        <p:nvSpPr>
          <p:cNvPr id="5" name="TextBox 4"/>
          <p:cNvSpPr txBox="1"/>
          <p:nvPr/>
        </p:nvSpPr>
        <p:spPr>
          <a:xfrm>
            <a:off x="287053" y="1664559"/>
            <a:ext cx="8001286" cy="1550031"/>
          </a:xfrm>
          <a:prstGeom prst="rect">
            <a:avLst/>
          </a:prstGeom>
          <a:noFill/>
        </p:spPr>
        <p:txBody>
          <a:bodyPr wrap="square" lIns="36000" tIns="36000" rIns="36000" bIns="36000" rtlCol="0">
            <a:spAutoFit/>
          </a:bodyPr>
          <a:lstStyle/>
          <a:p>
            <a:r>
              <a:rPr lang="en-US" sz="1600" b="1" dirty="0" smtClean="0"/>
              <a:t>Origenate Base</a:t>
            </a:r>
          </a:p>
          <a:p>
            <a:pPr lvl="1"/>
            <a:r>
              <a:rPr lang="en-US" sz="1600" dirty="0" smtClean="0"/>
              <a:t>$ORCONFIG/origenate.ini</a:t>
            </a:r>
          </a:p>
          <a:p>
            <a:pPr lvl="1"/>
            <a:r>
              <a:rPr lang="en-US" sz="1600" dirty="0" smtClean="0"/>
              <a:t>$ORCONFIG/usrconfig.sh</a:t>
            </a:r>
          </a:p>
          <a:p>
            <a:pPr lvl="1"/>
            <a:r>
              <a:rPr lang="en-US" sz="1600" dirty="0" smtClean="0"/>
              <a:t>$ORCONFIG/config.sh</a:t>
            </a:r>
          </a:p>
          <a:p>
            <a:endParaRPr lang="en-US" sz="1600" dirty="0"/>
          </a:p>
          <a:p>
            <a:endParaRPr lang="en-US" sz="1600" dirty="0" smtClean="0"/>
          </a:p>
        </p:txBody>
      </p:sp>
      <p:graphicFrame>
        <p:nvGraphicFramePr>
          <p:cNvPr id="6" name="Object 5">
            <a:hlinkClick r:id="rId3" action="ppaction://hlinkfile"/>
          </p:cNvPr>
          <p:cNvGraphicFramePr>
            <a:graphicFrameLocks noChangeAspect="1"/>
          </p:cNvGraphicFramePr>
          <p:nvPr>
            <p:extLst>
              <p:ext uri="{D42A27DB-BD31-4B8C-83A1-F6EECF244321}">
                <p14:modId xmlns:p14="http://schemas.microsoft.com/office/powerpoint/2010/main" val="2484489538"/>
              </p:ext>
            </p:extLst>
          </p:nvPr>
        </p:nvGraphicFramePr>
        <p:xfrm>
          <a:off x="669309" y="3091255"/>
          <a:ext cx="1054100" cy="685800"/>
        </p:xfrm>
        <a:graphic>
          <a:graphicData uri="http://schemas.openxmlformats.org/presentationml/2006/ole">
            <mc:AlternateContent xmlns:mc="http://schemas.openxmlformats.org/markup-compatibility/2006">
              <mc:Choice xmlns:v="urn:schemas-microsoft-com:vml" Requires="v">
                <p:oleObj spid="_x0000_s2348" name="Packager Shell Object" showAsIcon="1" r:id="rId4" imgW="1054440" imgH="685800" progId="Package">
                  <p:embed/>
                </p:oleObj>
              </mc:Choice>
              <mc:Fallback>
                <p:oleObj name="Packager Shell Object" showAsIcon="1" r:id="rId4" imgW="1054440" imgH="685800" progId="Package">
                  <p:embed/>
                  <p:pic>
                    <p:nvPicPr>
                      <p:cNvPr id="0" name=""/>
                      <p:cNvPicPr/>
                      <p:nvPr/>
                    </p:nvPicPr>
                    <p:blipFill>
                      <a:blip r:embed="rId5"/>
                      <a:stretch>
                        <a:fillRect/>
                      </a:stretch>
                    </p:blipFill>
                    <p:spPr>
                      <a:xfrm>
                        <a:off x="669309" y="3091255"/>
                        <a:ext cx="1054100" cy="685800"/>
                      </a:xfrm>
                      <a:prstGeom prst="rect">
                        <a:avLst/>
                      </a:prstGeom>
                    </p:spPr>
                  </p:pic>
                </p:oleObj>
              </mc:Fallback>
            </mc:AlternateContent>
          </a:graphicData>
        </a:graphic>
      </p:graphicFrame>
      <p:graphicFrame>
        <p:nvGraphicFramePr>
          <p:cNvPr id="7" name="Object 6">
            <a:hlinkClick r:id="rId6" action="ppaction://hlinkfile"/>
          </p:cNvPr>
          <p:cNvGraphicFramePr>
            <a:graphicFrameLocks noChangeAspect="1"/>
          </p:cNvGraphicFramePr>
          <p:nvPr>
            <p:extLst>
              <p:ext uri="{D42A27DB-BD31-4B8C-83A1-F6EECF244321}">
                <p14:modId xmlns:p14="http://schemas.microsoft.com/office/powerpoint/2010/main" val="3618644275"/>
              </p:ext>
            </p:extLst>
          </p:nvPr>
        </p:nvGraphicFramePr>
        <p:xfrm>
          <a:off x="1951606" y="3091255"/>
          <a:ext cx="1041400" cy="685800"/>
        </p:xfrm>
        <a:graphic>
          <a:graphicData uri="http://schemas.openxmlformats.org/presentationml/2006/ole">
            <mc:AlternateContent xmlns:mc="http://schemas.openxmlformats.org/markup-compatibility/2006">
              <mc:Choice xmlns:v="urn:schemas-microsoft-com:vml" Requires="v">
                <p:oleObj spid="_x0000_s2349" name="Packager Shell Object" showAsIcon="1" r:id="rId7" imgW="1041480" imgH="685800" progId="Package">
                  <p:embed/>
                </p:oleObj>
              </mc:Choice>
              <mc:Fallback>
                <p:oleObj name="Packager Shell Object" showAsIcon="1" r:id="rId7" imgW="1041480" imgH="685800" progId="Package">
                  <p:embed/>
                  <p:pic>
                    <p:nvPicPr>
                      <p:cNvPr id="0" name=""/>
                      <p:cNvPicPr/>
                      <p:nvPr/>
                    </p:nvPicPr>
                    <p:blipFill>
                      <a:blip r:embed="rId8"/>
                      <a:stretch>
                        <a:fillRect/>
                      </a:stretch>
                    </p:blipFill>
                    <p:spPr>
                      <a:xfrm>
                        <a:off x="1951606" y="3091255"/>
                        <a:ext cx="1041400" cy="685800"/>
                      </a:xfrm>
                      <a:prstGeom prst="rect">
                        <a:avLst/>
                      </a:prstGeom>
                    </p:spPr>
                  </p:pic>
                </p:oleObj>
              </mc:Fallback>
            </mc:AlternateContent>
          </a:graphicData>
        </a:graphic>
      </p:graphicFrame>
      <p:graphicFrame>
        <p:nvGraphicFramePr>
          <p:cNvPr id="8" name="Object 7">
            <a:hlinkClick r:id="rId9" action="ppaction://hlinkfile"/>
          </p:cNvPr>
          <p:cNvGraphicFramePr>
            <a:graphicFrameLocks noChangeAspect="1"/>
          </p:cNvGraphicFramePr>
          <p:nvPr>
            <p:extLst>
              <p:ext uri="{D42A27DB-BD31-4B8C-83A1-F6EECF244321}">
                <p14:modId xmlns:p14="http://schemas.microsoft.com/office/powerpoint/2010/main" val="743054223"/>
              </p:ext>
            </p:extLst>
          </p:nvPr>
        </p:nvGraphicFramePr>
        <p:xfrm>
          <a:off x="3141497" y="3091255"/>
          <a:ext cx="787400" cy="685800"/>
        </p:xfrm>
        <a:graphic>
          <a:graphicData uri="http://schemas.openxmlformats.org/presentationml/2006/ole">
            <mc:AlternateContent xmlns:mc="http://schemas.openxmlformats.org/markup-compatibility/2006">
              <mc:Choice xmlns:v="urn:schemas-microsoft-com:vml" Requires="v">
                <p:oleObj spid="_x0000_s2350" name="Packager Shell Object" showAsIcon="1" r:id="rId10" imgW="787680" imgH="685800" progId="Package">
                  <p:embed/>
                </p:oleObj>
              </mc:Choice>
              <mc:Fallback>
                <p:oleObj name="Packager Shell Object" showAsIcon="1" r:id="rId10" imgW="787680" imgH="685800" progId="Package">
                  <p:embed/>
                  <p:pic>
                    <p:nvPicPr>
                      <p:cNvPr id="0" name=""/>
                      <p:cNvPicPr/>
                      <p:nvPr/>
                    </p:nvPicPr>
                    <p:blipFill>
                      <a:blip r:embed="rId11"/>
                      <a:stretch>
                        <a:fillRect/>
                      </a:stretch>
                    </p:blipFill>
                    <p:spPr>
                      <a:xfrm>
                        <a:off x="3141497" y="3091255"/>
                        <a:ext cx="787400" cy="685800"/>
                      </a:xfrm>
                      <a:prstGeom prst="rect">
                        <a:avLst/>
                      </a:prstGeom>
                    </p:spPr>
                  </p:pic>
                </p:oleObj>
              </mc:Fallback>
            </mc:AlternateContent>
          </a:graphicData>
        </a:graphic>
      </p:graphicFrame>
      <p:sp>
        <p:nvSpPr>
          <p:cNvPr id="9" name="TextBox 8"/>
          <p:cNvSpPr txBox="1"/>
          <p:nvPr/>
        </p:nvSpPr>
        <p:spPr>
          <a:xfrm>
            <a:off x="439453" y="4355443"/>
            <a:ext cx="5224368" cy="1488475"/>
          </a:xfrm>
          <a:prstGeom prst="rect">
            <a:avLst/>
          </a:prstGeom>
          <a:noFill/>
        </p:spPr>
        <p:txBody>
          <a:bodyPr wrap="square" lIns="36000" tIns="36000" rIns="36000" bIns="36000" rtlCol="0">
            <a:spAutoFit/>
          </a:bodyPr>
          <a:lstStyle/>
          <a:p>
            <a:r>
              <a:rPr lang="en-US" sz="1600" b="1" dirty="0" smtClean="0"/>
              <a:t>Origenate Servlet INI files</a:t>
            </a:r>
          </a:p>
          <a:p>
            <a:pPr lvl="1"/>
            <a:r>
              <a:rPr lang="en-US" sz="1400" dirty="0" smtClean="0"/>
              <a:t>$APPSERVER_HOME/</a:t>
            </a:r>
            <a:r>
              <a:rPr lang="en-US" sz="1400" dirty="0" err="1" smtClean="0"/>
              <a:t>cfusion-ear.ear</a:t>
            </a:r>
            <a:r>
              <a:rPr lang="en-US" sz="1400" dirty="0" smtClean="0"/>
              <a:t>/</a:t>
            </a:r>
            <a:r>
              <a:rPr lang="en-US" sz="1400" dirty="0" err="1" smtClean="0"/>
              <a:t>orig-servlet.war</a:t>
            </a:r>
            <a:r>
              <a:rPr lang="en-US" sz="1400" dirty="0" smtClean="0"/>
              <a:t>/</a:t>
            </a:r>
            <a:r>
              <a:rPr lang="en-US" sz="1400" dirty="0" err="1" smtClean="0"/>
              <a:t>config</a:t>
            </a:r>
            <a:endParaRPr lang="en-US" sz="1400" dirty="0"/>
          </a:p>
          <a:p>
            <a:pPr lvl="1"/>
            <a:endParaRPr lang="en-US" sz="1600" dirty="0" smtClean="0"/>
          </a:p>
          <a:p>
            <a:pPr lvl="1"/>
            <a:endParaRPr lang="en-US" sz="1600" dirty="0"/>
          </a:p>
          <a:p>
            <a:endParaRPr lang="en-US" sz="1600" dirty="0" smtClean="0"/>
          </a:p>
        </p:txBody>
      </p:sp>
      <p:sp>
        <p:nvSpPr>
          <p:cNvPr id="10" name="TextBox 9"/>
          <p:cNvSpPr txBox="1"/>
          <p:nvPr/>
        </p:nvSpPr>
        <p:spPr>
          <a:xfrm>
            <a:off x="5773003" y="4507842"/>
            <a:ext cx="2970755" cy="1642364"/>
          </a:xfrm>
          <a:prstGeom prst="rect">
            <a:avLst/>
          </a:prstGeom>
          <a:noFill/>
        </p:spPr>
        <p:txBody>
          <a:bodyPr wrap="square" lIns="36000" tIns="36000" rIns="36000" bIns="36000" rtlCol="0">
            <a:spAutoFit/>
          </a:bodyPr>
          <a:lstStyle/>
          <a:p>
            <a:r>
              <a:rPr lang="en-US" sz="1400" dirty="0"/>
              <a:t>TTYReportServlet.ini    </a:t>
            </a:r>
          </a:p>
          <a:p>
            <a:r>
              <a:rPr lang="en-US" sz="1400" dirty="0"/>
              <a:t>webdocs.ini   </a:t>
            </a:r>
          </a:p>
          <a:p>
            <a:r>
              <a:rPr lang="en-US" sz="1400" dirty="0"/>
              <a:t>postreceive.ini   </a:t>
            </a:r>
          </a:p>
          <a:p>
            <a:r>
              <a:rPr lang="en-US" sz="1400" dirty="0"/>
              <a:t>TAFdocs.ini       </a:t>
            </a:r>
          </a:p>
          <a:p>
            <a:r>
              <a:rPr lang="en-US" sz="1400" dirty="0"/>
              <a:t>VINDecodingServlet.ini</a:t>
            </a:r>
            <a:endParaRPr lang="en-US" sz="1400" dirty="0" smtClean="0"/>
          </a:p>
          <a:p>
            <a:pPr lvl="1"/>
            <a:endParaRPr lang="en-US" sz="1600" dirty="0"/>
          </a:p>
          <a:p>
            <a:endParaRPr lang="en-US" sz="1600" dirty="0" smtClean="0"/>
          </a:p>
        </p:txBody>
      </p:sp>
      <p:graphicFrame>
        <p:nvGraphicFramePr>
          <p:cNvPr id="11" name="Object 10">
            <a:hlinkClick r:id="rId12" action="ppaction://hlinkfile"/>
          </p:cNvPr>
          <p:cNvGraphicFramePr>
            <a:graphicFrameLocks noChangeAspect="1"/>
          </p:cNvGraphicFramePr>
          <p:nvPr>
            <p:extLst>
              <p:ext uri="{D42A27DB-BD31-4B8C-83A1-F6EECF244321}">
                <p14:modId xmlns:p14="http://schemas.microsoft.com/office/powerpoint/2010/main" val="4130391506"/>
              </p:ext>
            </p:extLst>
          </p:nvPr>
        </p:nvGraphicFramePr>
        <p:xfrm>
          <a:off x="382588" y="5329024"/>
          <a:ext cx="1714500" cy="685800"/>
        </p:xfrm>
        <a:graphic>
          <a:graphicData uri="http://schemas.openxmlformats.org/presentationml/2006/ole">
            <mc:AlternateContent xmlns:mc="http://schemas.openxmlformats.org/markup-compatibility/2006">
              <mc:Choice xmlns:v="urn:schemas-microsoft-com:vml" Requires="v">
                <p:oleObj spid="_x0000_s2351" name="Packager Shell Object" showAsIcon="1" r:id="rId13" imgW="1715040" imgH="685800" progId="Package">
                  <p:embed/>
                </p:oleObj>
              </mc:Choice>
              <mc:Fallback>
                <p:oleObj name="Packager Shell Object" showAsIcon="1" r:id="rId13" imgW="1715040" imgH="685800" progId="Package">
                  <p:embed/>
                  <p:pic>
                    <p:nvPicPr>
                      <p:cNvPr id="0" name=""/>
                      <p:cNvPicPr/>
                      <p:nvPr/>
                    </p:nvPicPr>
                    <p:blipFill>
                      <a:blip r:embed="rId14"/>
                      <a:stretch>
                        <a:fillRect/>
                      </a:stretch>
                    </p:blipFill>
                    <p:spPr>
                      <a:xfrm>
                        <a:off x="382588" y="5329024"/>
                        <a:ext cx="1714500" cy="685800"/>
                      </a:xfrm>
                      <a:prstGeom prst="rect">
                        <a:avLst/>
                      </a:prstGeom>
                    </p:spPr>
                  </p:pic>
                </p:oleObj>
              </mc:Fallback>
            </mc:AlternateContent>
          </a:graphicData>
        </a:graphic>
      </p:graphicFrame>
    </p:spTree>
    <p:extLst>
      <p:ext uri="{BB962C8B-B14F-4D97-AF65-F5344CB8AC3E}">
        <p14:creationId xmlns:p14="http://schemas.microsoft.com/office/powerpoint/2010/main" val="10708237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Origenate Web Service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23</a:t>
            </a:fld>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36155537"/>
              </p:ext>
            </p:extLst>
          </p:nvPr>
        </p:nvGraphicFramePr>
        <p:xfrm>
          <a:off x="2041452" y="1074002"/>
          <a:ext cx="4214702" cy="5454822"/>
        </p:xfrm>
        <a:graphic>
          <a:graphicData uri="http://schemas.openxmlformats.org/presentationml/2006/ole">
            <mc:AlternateContent xmlns:mc="http://schemas.openxmlformats.org/markup-compatibility/2006">
              <mc:Choice xmlns:v="urn:schemas-microsoft-com:vml" Requires="v">
                <p:oleObj spid="_x0000_s12304" name="Acrobat Document" r:id="rId3" imgW="5829103" imgH="7543564" progId="AcroExch.Document.11">
                  <p:embed/>
                </p:oleObj>
              </mc:Choice>
              <mc:Fallback>
                <p:oleObj name="Acrobat Document" r:id="rId3" imgW="5829103" imgH="7543564" progId="AcroExch.Document.11">
                  <p:embed/>
                  <p:pic>
                    <p:nvPicPr>
                      <p:cNvPr id="0" name=""/>
                      <p:cNvPicPr/>
                      <p:nvPr/>
                    </p:nvPicPr>
                    <p:blipFill>
                      <a:blip r:embed="rId4"/>
                      <a:stretch>
                        <a:fillRect/>
                      </a:stretch>
                    </p:blipFill>
                    <p:spPr>
                      <a:xfrm>
                        <a:off x="2041452" y="1074002"/>
                        <a:ext cx="4214702" cy="5454822"/>
                      </a:xfrm>
                      <a:prstGeom prst="rect">
                        <a:avLst/>
                      </a:prstGeom>
                    </p:spPr>
                  </p:pic>
                </p:oleObj>
              </mc:Fallback>
            </mc:AlternateContent>
          </a:graphicData>
        </a:graphic>
      </p:graphicFrame>
    </p:spTree>
    <p:extLst>
      <p:ext uri="{BB962C8B-B14F-4D97-AF65-F5344CB8AC3E}">
        <p14:creationId xmlns:p14="http://schemas.microsoft.com/office/powerpoint/2010/main" val="27455565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Origenate CFADMIN console Settings</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24</a:t>
            </a:fld>
            <a:endParaRPr lang="en-US"/>
          </a:p>
        </p:txBody>
      </p:sp>
      <p:graphicFrame>
        <p:nvGraphicFramePr>
          <p:cNvPr id="6" name="Object 5">
            <a:hlinkClick r:id="rId3" action="ppaction://hlinkfile"/>
          </p:cNvPr>
          <p:cNvGraphicFramePr>
            <a:graphicFrameLocks noChangeAspect="1"/>
          </p:cNvGraphicFramePr>
          <p:nvPr>
            <p:extLst>
              <p:ext uri="{D42A27DB-BD31-4B8C-83A1-F6EECF244321}">
                <p14:modId xmlns:p14="http://schemas.microsoft.com/office/powerpoint/2010/main" val="75989428"/>
              </p:ext>
            </p:extLst>
          </p:nvPr>
        </p:nvGraphicFramePr>
        <p:xfrm>
          <a:off x="1992668" y="933004"/>
          <a:ext cx="4462723" cy="5775820"/>
        </p:xfrm>
        <a:graphic>
          <a:graphicData uri="http://schemas.openxmlformats.org/presentationml/2006/ole">
            <mc:AlternateContent xmlns:mc="http://schemas.openxmlformats.org/markup-compatibility/2006">
              <mc:Choice xmlns:v="urn:schemas-microsoft-com:vml" Requires="v">
                <p:oleObj spid="_x0000_s7216" name="Acrobat Document" r:id="rId4" imgW="5829103" imgH="7543564" progId="AcroExch.Document.11">
                  <p:embed/>
                </p:oleObj>
              </mc:Choice>
              <mc:Fallback>
                <p:oleObj name="Acrobat Document" r:id="rId4" imgW="5829103" imgH="7543564" progId="AcroExch.Document.11">
                  <p:embed/>
                  <p:pic>
                    <p:nvPicPr>
                      <p:cNvPr id="0" name=""/>
                      <p:cNvPicPr/>
                      <p:nvPr/>
                    </p:nvPicPr>
                    <p:blipFill>
                      <a:blip r:embed="rId5"/>
                      <a:stretch>
                        <a:fillRect/>
                      </a:stretch>
                    </p:blipFill>
                    <p:spPr>
                      <a:xfrm>
                        <a:off x="1992668" y="933004"/>
                        <a:ext cx="4462723" cy="5775820"/>
                      </a:xfrm>
                      <a:prstGeom prst="rect">
                        <a:avLst/>
                      </a:prstGeom>
                    </p:spPr>
                  </p:pic>
                </p:oleObj>
              </mc:Fallback>
            </mc:AlternateContent>
          </a:graphicData>
        </a:graphic>
      </p:graphicFrame>
    </p:spTree>
    <p:extLst>
      <p:ext uri="{BB962C8B-B14F-4D97-AF65-F5344CB8AC3E}">
        <p14:creationId xmlns:p14="http://schemas.microsoft.com/office/powerpoint/2010/main" val="3736512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3</a:t>
            </a:r>
            <a:br>
              <a:rPr lang="en-US" dirty="0" smtClean="0"/>
            </a:br>
            <a:r>
              <a:rPr lang="en-US" dirty="0" smtClean="0"/>
              <a:t>Evaluate Detail</a:t>
            </a:r>
            <a:endParaRPr lang="en-US" dirty="0"/>
          </a:p>
        </p:txBody>
      </p:sp>
      <p:sp>
        <p:nvSpPr>
          <p:cNvPr id="4" name="Content Placeholder 3"/>
          <p:cNvSpPr>
            <a:spLocks noGrp="1"/>
          </p:cNvSpPr>
          <p:nvPr>
            <p:ph type="body" sz="quarter" idx="13"/>
          </p:nvPr>
        </p:nvSpPr>
        <p:spPr>
          <a:xfrm>
            <a:off x="382588" y="3376662"/>
            <a:ext cx="6012000" cy="2180647"/>
          </a:xfrm>
        </p:spPr>
        <p:txBody>
          <a:bodyPr>
            <a:normAutofit lnSpcReduction="10000"/>
          </a:bodyPr>
          <a:lstStyle/>
          <a:p>
            <a:r>
              <a:rPr lang="en-US" dirty="0"/>
              <a:t>Topics</a:t>
            </a:r>
          </a:p>
          <a:p>
            <a:pPr lvl="1"/>
            <a:r>
              <a:rPr lang="en-US" dirty="0">
                <a:solidFill>
                  <a:schemeClr val="tx1"/>
                </a:solidFill>
              </a:rPr>
              <a:t>Evaluate Modules</a:t>
            </a:r>
          </a:p>
          <a:p>
            <a:pPr lvl="1"/>
            <a:r>
              <a:rPr lang="en-US" dirty="0">
                <a:solidFill>
                  <a:schemeClr val="tx1"/>
                </a:solidFill>
              </a:rPr>
              <a:t>Evaluate Directory Structure</a:t>
            </a:r>
          </a:p>
          <a:p>
            <a:pPr lvl="1"/>
            <a:r>
              <a:rPr lang="en-US" dirty="0" smtClean="0">
                <a:solidFill>
                  <a:schemeClr val="tx1"/>
                </a:solidFill>
              </a:rPr>
              <a:t>Internal Evaluate Communications</a:t>
            </a:r>
          </a:p>
          <a:p>
            <a:pPr lvl="1"/>
            <a:r>
              <a:rPr lang="en-US" dirty="0" smtClean="0">
                <a:solidFill>
                  <a:schemeClr val="tx1"/>
                </a:solidFill>
              </a:rPr>
              <a:t>Evaluate </a:t>
            </a:r>
            <a:r>
              <a:rPr lang="en-US" dirty="0">
                <a:solidFill>
                  <a:schemeClr val="tx1"/>
                </a:solidFill>
              </a:rPr>
              <a:t>DB connections</a:t>
            </a:r>
          </a:p>
          <a:p>
            <a:pPr lvl="1"/>
            <a:r>
              <a:rPr lang="en-US" dirty="0">
                <a:solidFill>
                  <a:schemeClr val="tx1"/>
                </a:solidFill>
              </a:rPr>
              <a:t>Evaluate configuration </a:t>
            </a:r>
            <a:r>
              <a:rPr lang="en-US" dirty="0" smtClean="0">
                <a:solidFill>
                  <a:schemeClr val="tx1"/>
                </a:solidFill>
              </a:rPr>
              <a:t>files</a:t>
            </a:r>
          </a:p>
          <a:p>
            <a:pPr lvl="1"/>
            <a:r>
              <a:rPr lang="en-US" dirty="0" smtClean="0">
                <a:solidFill>
                  <a:schemeClr val="tx1"/>
                </a:solidFill>
              </a:rPr>
              <a:t>Evaluate </a:t>
            </a:r>
            <a:r>
              <a:rPr lang="en-US" dirty="0">
                <a:solidFill>
                  <a:schemeClr val="tx1"/>
                </a:solidFill>
              </a:rPr>
              <a:t>internal </a:t>
            </a:r>
            <a:r>
              <a:rPr lang="en-US" dirty="0" smtClean="0">
                <a:solidFill>
                  <a:schemeClr val="tx1"/>
                </a:solidFill>
              </a:rPr>
              <a:t>monitoring</a:t>
            </a:r>
          </a:p>
          <a:p>
            <a:pPr lvl="1"/>
            <a:r>
              <a:rPr lang="en-US" dirty="0" smtClean="0">
                <a:solidFill>
                  <a:schemeClr val="tx1"/>
                </a:solidFill>
              </a:rPr>
              <a:t>Evaluate Bureau Files</a:t>
            </a:r>
            <a:endParaRPr lang="en-US" dirty="0">
              <a:solidFill>
                <a:schemeClr val="tx1"/>
              </a:solidFill>
            </a:endParaRPr>
          </a:p>
          <a:p>
            <a:endParaRPr lang="en-US" dirty="0"/>
          </a:p>
          <a:p>
            <a:endParaRPr lang="en-US" dirty="0"/>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25</a:t>
            </a:fld>
            <a:endParaRPr lang="en-US"/>
          </a:p>
        </p:txBody>
      </p:sp>
    </p:spTree>
    <p:extLst>
      <p:ext uri="{BB962C8B-B14F-4D97-AF65-F5344CB8AC3E}">
        <p14:creationId xmlns:p14="http://schemas.microsoft.com/office/powerpoint/2010/main" val="1101912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685800" y="591402"/>
            <a:ext cx="6934200" cy="990600"/>
          </a:xfrm>
        </p:spPr>
        <p:txBody>
          <a:bodyPr/>
          <a:lstStyle/>
          <a:p>
            <a:r>
              <a:rPr lang="en-US" altLang="en-US" dirty="0"/>
              <a:t>What is </a:t>
            </a:r>
            <a:r>
              <a:rPr lang="en-US" altLang="en-US" dirty="0" err="1"/>
              <a:t>eValuate</a:t>
            </a:r>
            <a:r>
              <a:rPr lang="en-US" altLang="en-US" dirty="0"/>
              <a:t>?</a:t>
            </a:r>
          </a:p>
        </p:txBody>
      </p:sp>
      <p:sp>
        <p:nvSpPr>
          <p:cNvPr id="151555" name="Rectangle 3"/>
          <p:cNvSpPr>
            <a:spLocks noGrp="1" noChangeArrowheads="1"/>
          </p:cNvSpPr>
          <p:nvPr>
            <p:ph type="body" idx="4294967295"/>
          </p:nvPr>
        </p:nvSpPr>
        <p:spPr>
          <a:xfrm>
            <a:off x="685800" y="1905000"/>
            <a:ext cx="7772400" cy="4343400"/>
          </a:xfrm>
          <a:prstGeom prst="rect">
            <a:avLst/>
          </a:prstGeom>
        </p:spPr>
        <p:txBody>
          <a:bodyPr/>
          <a:lstStyle/>
          <a:p>
            <a:r>
              <a:rPr lang="en-US" altLang="en-US" dirty="0">
                <a:latin typeface="Arial" charset="0"/>
              </a:rPr>
              <a:t>Configurable rules engine that gives increased control over rules, automated decision, pricing, workflow, etc.</a:t>
            </a:r>
          </a:p>
          <a:p>
            <a:pPr lvl="1"/>
            <a:r>
              <a:rPr lang="en-US" altLang="en-US" dirty="0">
                <a:latin typeface="Arial" charset="0"/>
              </a:rPr>
              <a:t>Automates bureau calling process</a:t>
            </a:r>
          </a:p>
          <a:p>
            <a:pPr lvl="1"/>
            <a:r>
              <a:rPr lang="en-US" altLang="en-US" dirty="0">
                <a:latin typeface="Arial" charset="0"/>
              </a:rPr>
              <a:t>Scores application</a:t>
            </a:r>
          </a:p>
          <a:p>
            <a:pPr lvl="1"/>
            <a:r>
              <a:rPr lang="en-US" altLang="en-US" dirty="0">
                <a:latin typeface="Arial" charset="0"/>
              </a:rPr>
              <a:t>Generates recommended decision</a:t>
            </a:r>
          </a:p>
          <a:p>
            <a:pPr lvl="1"/>
            <a:r>
              <a:rPr lang="en-US" altLang="en-US" dirty="0">
                <a:latin typeface="Arial" charset="0"/>
              </a:rPr>
              <a:t>Calculates price-related values</a:t>
            </a:r>
          </a:p>
          <a:p>
            <a:pPr lvl="1"/>
            <a:r>
              <a:rPr lang="en-US" altLang="en-US" dirty="0">
                <a:latin typeface="Arial" charset="0"/>
              </a:rPr>
              <a:t>Automatically routes applications</a:t>
            </a:r>
          </a:p>
        </p:txBody>
      </p:sp>
    </p:spTree>
    <p:extLst>
      <p:ext uri="{BB962C8B-B14F-4D97-AF65-F5344CB8AC3E}">
        <p14:creationId xmlns:p14="http://schemas.microsoft.com/office/powerpoint/2010/main" val="1732138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1555">
                                            <p:txEl>
                                              <p:pRg st="0" end="0"/>
                                            </p:txEl>
                                          </p:spTgt>
                                        </p:tgtEl>
                                        <p:attrNameLst>
                                          <p:attrName>style.visibility</p:attrName>
                                        </p:attrNameLst>
                                      </p:cBhvr>
                                      <p:to>
                                        <p:strVal val="visible"/>
                                      </p:to>
                                    </p:set>
                                    <p:animEffect transition="in" filter="wipe(left)">
                                      <p:cBhvr>
                                        <p:cTn id="7" dur="500"/>
                                        <p:tgtEl>
                                          <p:spTgt spid="15155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1555">
                                            <p:txEl>
                                              <p:pRg st="1" end="1"/>
                                            </p:txEl>
                                          </p:spTgt>
                                        </p:tgtEl>
                                        <p:attrNameLst>
                                          <p:attrName>style.visibility</p:attrName>
                                        </p:attrNameLst>
                                      </p:cBhvr>
                                      <p:to>
                                        <p:strVal val="visible"/>
                                      </p:to>
                                    </p:set>
                                    <p:animEffect transition="in" filter="wipe(left)">
                                      <p:cBhvr>
                                        <p:cTn id="10" dur="500"/>
                                        <p:tgtEl>
                                          <p:spTgt spid="15155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1555">
                                            <p:txEl>
                                              <p:pRg st="2" end="2"/>
                                            </p:txEl>
                                          </p:spTgt>
                                        </p:tgtEl>
                                        <p:attrNameLst>
                                          <p:attrName>style.visibility</p:attrName>
                                        </p:attrNameLst>
                                      </p:cBhvr>
                                      <p:to>
                                        <p:strVal val="visible"/>
                                      </p:to>
                                    </p:set>
                                    <p:animEffect transition="in" filter="wipe(left)">
                                      <p:cBhvr>
                                        <p:cTn id="13" dur="500"/>
                                        <p:tgtEl>
                                          <p:spTgt spid="15155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1555">
                                            <p:txEl>
                                              <p:pRg st="3" end="3"/>
                                            </p:txEl>
                                          </p:spTgt>
                                        </p:tgtEl>
                                        <p:attrNameLst>
                                          <p:attrName>style.visibility</p:attrName>
                                        </p:attrNameLst>
                                      </p:cBhvr>
                                      <p:to>
                                        <p:strVal val="visible"/>
                                      </p:to>
                                    </p:set>
                                    <p:animEffect transition="in" filter="wipe(left)">
                                      <p:cBhvr>
                                        <p:cTn id="16" dur="500"/>
                                        <p:tgtEl>
                                          <p:spTgt spid="151555">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1555">
                                            <p:txEl>
                                              <p:pRg st="4" end="4"/>
                                            </p:txEl>
                                          </p:spTgt>
                                        </p:tgtEl>
                                        <p:attrNameLst>
                                          <p:attrName>style.visibility</p:attrName>
                                        </p:attrNameLst>
                                      </p:cBhvr>
                                      <p:to>
                                        <p:strVal val="visible"/>
                                      </p:to>
                                    </p:set>
                                    <p:animEffect transition="in" filter="wipe(left)">
                                      <p:cBhvr>
                                        <p:cTn id="19" dur="500"/>
                                        <p:tgtEl>
                                          <p:spTgt spid="151555">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1555">
                                            <p:txEl>
                                              <p:pRg st="5" end="5"/>
                                            </p:txEl>
                                          </p:spTgt>
                                        </p:tgtEl>
                                        <p:attrNameLst>
                                          <p:attrName>style.visibility</p:attrName>
                                        </p:attrNameLst>
                                      </p:cBhvr>
                                      <p:to>
                                        <p:strVal val="visible"/>
                                      </p:to>
                                    </p:set>
                                    <p:animEffect transition="in" filter="wipe(left)">
                                      <p:cBhvr>
                                        <p:cTn id="22" dur="500"/>
                                        <p:tgtEl>
                                          <p:spTgt spid="1515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Directory </a:t>
            </a:r>
            <a:r>
              <a:rPr lang="en-US" dirty="0"/>
              <a:t>Structure</a:t>
            </a:r>
          </a:p>
        </p:txBody>
      </p:sp>
      <p:sp>
        <p:nvSpPr>
          <p:cNvPr id="3" name="Slide Number Placeholder 2"/>
          <p:cNvSpPr>
            <a:spLocks noGrp="1"/>
          </p:cNvSpPr>
          <p:nvPr>
            <p:ph type="sldNum" sz="quarter" idx="12"/>
          </p:nvPr>
        </p:nvSpPr>
        <p:spPr/>
        <p:txBody>
          <a:bodyPr/>
          <a:lstStyle/>
          <a:p>
            <a:fld id="{C60C2248-B95D-984B-A0F4-42B9A4652AA7}" type="slidenum">
              <a:rPr lang="en-US" smtClean="0"/>
              <a:pPr/>
              <a:t>27</a:t>
            </a:fld>
            <a:endParaRPr lang="en-US"/>
          </a:p>
        </p:txBody>
      </p:sp>
      <p:sp>
        <p:nvSpPr>
          <p:cNvPr id="6" name="TextBox 5"/>
          <p:cNvSpPr txBox="1"/>
          <p:nvPr/>
        </p:nvSpPr>
        <p:spPr>
          <a:xfrm>
            <a:off x="628248" y="2153381"/>
            <a:ext cx="3507024" cy="2288694"/>
          </a:xfrm>
          <a:prstGeom prst="rect">
            <a:avLst/>
          </a:prstGeom>
          <a:noFill/>
        </p:spPr>
        <p:txBody>
          <a:bodyPr wrap="square" lIns="36000" tIns="36000" rIns="36000" bIns="36000" rtlCol="0">
            <a:spAutoFit/>
          </a:bodyPr>
          <a:lstStyle/>
          <a:p>
            <a:r>
              <a:rPr lang="en-US" sz="1400" dirty="0" smtClean="0"/>
              <a:t>Evaluate $EVBASE is the Evaluate base for the Evaluate instance.</a:t>
            </a:r>
          </a:p>
          <a:p>
            <a:endParaRPr lang="en-US" sz="1400" dirty="0"/>
          </a:p>
          <a:p>
            <a:r>
              <a:rPr lang="en-US" sz="1400" dirty="0" smtClean="0"/>
              <a:t>$EVBASE contains shell scripts, logs, code, automated code deployment, stylesheets, libs, Data folders for Bureau files, configuration files.</a:t>
            </a:r>
            <a:endParaRPr lang="en-US" sz="1400" dirty="0"/>
          </a:p>
          <a:p>
            <a:endParaRPr lang="en-US" sz="1400" dirty="0" smtClean="0"/>
          </a:p>
          <a:p>
            <a:endParaRPr lang="en-US" sz="1600" dirty="0" smtClean="0"/>
          </a:p>
          <a:p>
            <a:endParaRPr lang="en-US" sz="1600" dirty="0" err="1" smtClean="0"/>
          </a:p>
        </p:txBody>
      </p:sp>
      <p:sp>
        <p:nvSpPr>
          <p:cNvPr id="8" name="TextBox 7"/>
          <p:cNvSpPr txBox="1"/>
          <p:nvPr/>
        </p:nvSpPr>
        <p:spPr>
          <a:xfrm>
            <a:off x="4656612" y="2153381"/>
            <a:ext cx="3507024" cy="3704467"/>
          </a:xfrm>
          <a:prstGeom prst="rect">
            <a:avLst/>
          </a:prstGeom>
          <a:noFill/>
        </p:spPr>
        <p:txBody>
          <a:bodyPr wrap="square" lIns="36000" tIns="36000" rIns="36000" bIns="36000" rtlCol="0">
            <a:spAutoFit/>
          </a:bodyPr>
          <a:lstStyle/>
          <a:p>
            <a:r>
              <a:rPr lang="en-US" sz="1400" dirty="0"/>
              <a:t>$EVBASE/</a:t>
            </a:r>
          </a:p>
          <a:p>
            <a:r>
              <a:rPr lang="en-US" sz="1400" dirty="0"/>
              <a:t>/evaluate/</a:t>
            </a:r>
            <a:r>
              <a:rPr lang="en-US" sz="1400" dirty="0" err="1"/>
              <a:t>ev_statefarm</a:t>
            </a:r>
            <a:r>
              <a:rPr lang="en-US" sz="1400" dirty="0"/>
              <a:t>/</a:t>
            </a:r>
          </a:p>
          <a:p>
            <a:pPr lvl="1"/>
            <a:r>
              <a:rPr lang="en-US" sz="1400" dirty="0"/>
              <a:t>APR/</a:t>
            </a:r>
          </a:p>
          <a:p>
            <a:pPr lvl="1"/>
            <a:r>
              <a:rPr lang="en-US" sz="1400" dirty="0"/>
              <a:t>libs/</a:t>
            </a:r>
          </a:p>
          <a:p>
            <a:pPr lvl="1"/>
            <a:r>
              <a:rPr lang="en-US" sz="1400" dirty="0"/>
              <a:t>rollout/</a:t>
            </a:r>
          </a:p>
          <a:p>
            <a:pPr lvl="1"/>
            <a:r>
              <a:rPr lang="en-US" sz="1400" dirty="0"/>
              <a:t>xml/</a:t>
            </a:r>
          </a:p>
          <a:p>
            <a:pPr lvl="1"/>
            <a:r>
              <a:rPr lang="en-US" sz="1400" dirty="0"/>
              <a:t>bin/</a:t>
            </a:r>
          </a:p>
          <a:p>
            <a:pPr lvl="1"/>
            <a:r>
              <a:rPr lang="en-US" sz="1400" dirty="0"/>
              <a:t>logs/</a:t>
            </a:r>
          </a:p>
          <a:p>
            <a:pPr lvl="1"/>
            <a:r>
              <a:rPr lang="en-US" sz="1400" dirty="0" err="1"/>
              <a:t>shl</a:t>
            </a:r>
            <a:r>
              <a:rPr lang="en-US" sz="1400" dirty="0"/>
              <a:t>/</a:t>
            </a:r>
          </a:p>
          <a:p>
            <a:pPr lvl="1"/>
            <a:r>
              <a:rPr lang="en-US" sz="1400" dirty="0"/>
              <a:t>Data/   </a:t>
            </a:r>
          </a:p>
          <a:p>
            <a:pPr lvl="1"/>
            <a:r>
              <a:rPr lang="en-US" sz="1400" dirty="0" err="1"/>
              <a:t>encConverter</a:t>
            </a:r>
            <a:r>
              <a:rPr lang="en-US" sz="1400" dirty="0"/>
              <a:t>/</a:t>
            </a:r>
          </a:p>
          <a:p>
            <a:pPr lvl="1"/>
            <a:r>
              <a:rPr lang="en-US" sz="1400" dirty="0" err="1"/>
              <a:t>ini</a:t>
            </a:r>
            <a:r>
              <a:rPr lang="en-US" sz="1400" dirty="0"/>
              <a:t>/</a:t>
            </a:r>
          </a:p>
          <a:p>
            <a:pPr lvl="1"/>
            <a:r>
              <a:rPr lang="en-US" sz="1400" dirty="0"/>
              <a:t>PROCESS/</a:t>
            </a:r>
          </a:p>
          <a:p>
            <a:pPr lvl="1"/>
            <a:r>
              <a:rPr lang="en-US" sz="1400" dirty="0" err="1"/>
              <a:t>upgrade_ev_db</a:t>
            </a:r>
            <a:r>
              <a:rPr lang="en-US" sz="1400" dirty="0"/>
              <a:t>/</a:t>
            </a:r>
            <a:endParaRPr lang="en-US" sz="1400" dirty="0" smtClean="0"/>
          </a:p>
          <a:p>
            <a:endParaRPr lang="en-US" sz="1600" dirty="0" smtClean="0"/>
          </a:p>
          <a:p>
            <a:endParaRPr lang="en-US" sz="1600" dirty="0" err="1" smtClean="0"/>
          </a:p>
        </p:txBody>
      </p:sp>
    </p:spTree>
    <p:extLst>
      <p:ext uri="{BB962C8B-B14F-4D97-AF65-F5344CB8AC3E}">
        <p14:creationId xmlns:p14="http://schemas.microsoft.com/office/powerpoint/2010/main" val="2629549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Architecture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28</a:t>
            </a:fld>
            <a:endParaRPr lang="en-US"/>
          </a:p>
        </p:txBody>
      </p:sp>
      <p:pic>
        <p:nvPicPr>
          <p:cNvPr id="8" name="Content Placeholder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90525" y="1786531"/>
            <a:ext cx="8353425" cy="4250139"/>
          </a:xfrm>
        </p:spPr>
      </p:pic>
    </p:spTree>
    <p:extLst>
      <p:ext uri="{BB962C8B-B14F-4D97-AF65-F5344CB8AC3E}">
        <p14:creationId xmlns:p14="http://schemas.microsoft.com/office/powerpoint/2010/main" val="3504918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Modules</a:t>
            </a:r>
            <a:endParaRPr lang="en-US" dirty="0"/>
          </a:p>
        </p:txBody>
      </p:sp>
      <p:sp>
        <p:nvSpPr>
          <p:cNvPr id="3" name="Content Placeholder 2"/>
          <p:cNvSpPr>
            <a:spLocks noGrp="1"/>
          </p:cNvSpPr>
          <p:nvPr>
            <p:ph sz="quarter" idx="13"/>
          </p:nvPr>
        </p:nvSpPr>
        <p:spPr>
          <a:xfrm>
            <a:off x="388313" y="1114425"/>
            <a:ext cx="4097192" cy="5200649"/>
          </a:xfrm>
        </p:spPr>
        <p:txBody>
          <a:bodyPr>
            <a:normAutofit fontScale="92500" lnSpcReduction="10000"/>
          </a:bodyPr>
          <a:lstStyle/>
          <a:p>
            <a:r>
              <a:rPr lang="en-US" sz="1500" b="1" dirty="0" err="1" smtClean="0"/>
              <a:t>EVServices</a:t>
            </a:r>
            <a:r>
              <a:rPr lang="en-US" sz="1500" b="1" dirty="0" smtClean="0"/>
              <a:t> </a:t>
            </a:r>
            <a:r>
              <a:rPr lang="en-US" sz="1500" b="1" dirty="0"/>
              <a:t>(</a:t>
            </a:r>
            <a:r>
              <a:rPr lang="en-US" sz="1500" b="1" dirty="0" err="1"/>
              <a:t>c</a:t>
            </a:r>
            <a:r>
              <a:rPr lang="en-US" sz="1500" b="1" dirty="0" err="1" smtClean="0"/>
              <a:t>++</a:t>
            </a:r>
            <a:r>
              <a:rPr lang="en-US" sz="1500" b="1" dirty="0" smtClean="0"/>
              <a:t>)</a:t>
            </a:r>
          </a:p>
          <a:p>
            <a:pPr lvl="1"/>
            <a:r>
              <a:rPr lang="en-US" sz="1300" b="0" dirty="0" err="1"/>
              <a:t>EVServices</a:t>
            </a:r>
            <a:r>
              <a:rPr lang="en-US" sz="1300" b="0" dirty="0"/>
              <a:t> performs the functions of Data Manager and Evaluator. </a:t>
            </a:r>
            <a:r>
              <a:rPr lang="en-US" sz="1300" b="0" dirty="0" smtClean="0"/>
              <a:t>The Data </a:t>
            </a:r>
            <a:r>
              <a:rPr lang="en-US" sz="1300" b="0" dirty="0"/>
              <a:t>Manager handles all interactions between the </a:t>
            </a:r>
            <a:r>
              <a:rPr lang="en-US" sz="1300" b="0" i="1" dirty="0" err="1"/>
              <a:t>e</a:t>
            </a:r>
            <a:r>
              <a:rPr lang="en-US" sz="1300" b="0" dirty="0" err="1"/>
              <a:t>Valuate</a:t>
            </a:r>
            <a:r>
              <a:rPr lang="en-US" sz="1300" b="0" dirty="0"/>
              <a:t> modules </a:t>
            </a:r>
            <a:r>
              <a:rPr lang="en-US" sz="1300" b="0" dirty="0" smtClean="0"/>
              <a:t>and </a:t>
            </a:r>
            <a:r>
              <a:rPr lang="en-US" sz="1300" dirty="0"/>
              <a:t>the </a:t>
            </a:r>
            <a:r>
              <a:rPr lang="en-US" sz="1300" i="1" dirty="0" err="1"/>
              <a:t>e</a:t>
            </a:r>
            <a:r>
              <a:rPr lang="en-US" sz="1300" dirty="0" err="1"/>
              <a:t>Valuate</a:t>
            </a:r>
            <a:r>
              <a:rPr lang="en-US" sz="1300" dirty="0"/>
              <a:t> </a:t>
            </a:r>
            <a:r>
              <a:rPr lang="en-US" sz="1300" dirty="0" smtClean="0"/>
              <a:t>database.</a:t>
            </a:r>
          </a:p>
          <a:p>
            <a:pPr lvl="1"/>
            <a:r>
              <a:rPr lang="en-US" sz="1300" b="0" dirty="0"/>
              <a:t>The Evaluator determines the results of calculations and constructs </a:t>
            </a:r>
            <a:r>
              <a:rPr lang="en-US" sz="1300" b="0" dirty="0" smtClean="0"/>
              <a:t>as requested </a:t>
            </a:r>
            <a:r>
              <a:rPr lang="en-US" sz="1300" b="0" dirty="0"/>
              <a:t>by the application processing modules. The Evaluator </a:t>
            </a:r>
            <a:r>
              <a:rPr lang="en-US" sz="1300" b="0" dirty="0" smtClean="0"/>
              <a:t>performs the </a:t>
            </a:r>
            <a:r>
              <a:rPr lang="en-US" sz="1300" b="0" dirty="0"/>
              <a:t>requested function, then returns the results to the requesting module.</a:t>
            </a:r>
          </a:p>
          <a:p>
            <a:r>
              <a:rPr lang="en-US" b="1" dirty="0" err="1" smtClean="0"/>
              <a:t>ScriptProccessor</a:t>
            </a:r>
            <a:r>
              <a:rPr lang="en-US" b="1" dirty="0" smtClean="0"/>
              <a:t> </a:t>
            </a:r>
            <a:r>
              <a:rPr lang="en-US" b="1" dirty="0"/>
              <a:t>(java</a:t>
            </a:r>
            <a:r>
              <a:rPr lang="en-US" b="1" dirty="0" smtClean="0"/>
              <a:t>)</a:t>
            </a:r>
          </a:p>
          <a:p>
            <a:pPr lvl="2"/>
            <a:r>
              <a:rPr lang="en-US" sz="1300" b="0" dirty="0"/>
              <a:t>The Script Processor steps through the agent script and directs </a:t>
            </a:r>
            <a:r>
              <a:rPr lang="en-US" sz="1300" b="0" dirty="0" smtClean="0"/>
              <a:t>each module </a:t>
            </a:r>
            <a:r>
              <a:rPr lang="en-US" sz="1300" b="0" dirty="0"/>
              <a:t>to execute its assigned tasks</a:t>
            </a:r>
            <a:endParaRPr lang="en-US" sz="1300" dirty="0"/>
          </a:p>
          <a:p>
            <a:r>
              <a:rPr lang="en-US" sz="1500" dirty="0" smtClean="0"/>
              <a:t>Score </a:t>
            </a:r>
            <a:r>
              <a:rPr lang="en-US" sz="1500" dirty="0"/>
              <a:t>(</a:t>
            </a:r>
            <a:r>
              <a:rPr lang="en-US" sz="1500" dirty="0" err="1"/>
              <a:t>c++</a:t>
            </a:r>
            <a:r>
              <a:rPr lang="en-US" sz="1500" dirty="0"/>
              <a:t>)</a:t>
            </a:r>
          </a:p>
          <a:p>
            <a:pPr lvl="2"/>
            <a:r>
              <a:rPr lang="en-US" sz="1300" dirty="0"/>
              <a:t>The Score module selects scorecards and uses them to evaluate applications to derive application scores and grades.</a:t>
            </a:r>
          </a:p>
          <a:p>
            <a:r>
              <a:rPr lang="en-US" sz="1500" dirty="0" err="1"/>
              <a:t>Calbur</a:t>
            </a:r>
            <a:r>
              <a:rPr lang="en-US" sz="1500" dirty="0"/>
              <a:t> (</a:t>
            </a:r>
            <a:r>
              <a:rPr lang="en-US" sz="1500" dirty="0" err="1"/>
              <a:t>c++</a:t>
            </a:r>
            <a:r>
              <a:rPr lang="en-US" sz="1500" dirty="0"/>
              <a:t>)</a:t>
            </a:r>
          </a:p>
          <a:p>
            <a:pPr lvl="2"/>
            <a:r>
              <a:rPr lang="en-US" sz="1300" dirty="0"/>
              <a:t>Makes credit bureau connection for bureau pulls</a:t>
            </a:r>
          </a:p>
          <a:p>
            <a:r>
              <a:rPr lang="en-US" sz="1500" dirty="0"/>
              <a:t>Price (</a:t>
            </a:r>
            <a:r>
              <a:rPr lang="en-US" sz="1500" dirty="0" err="1"/>
              <a:t>c++</a:t>
            </a:r>
            <a:r>
              <a:rPr lang="en-US" sz="1500" dirty="0"/>
              <a:t>)</a:t>
            </a:r>
          </a:p>
          <a:p>
            <a:pPr lvl="2"/>
            <a:r>
              <a:rPr lang="en-US" sz="1300" dirty="0"/>
              <a:t>The Price module determines user-defined price-related values based on user-configured criteria.</a:t>
            </a:r>
          </a:p>
          <a:p>
            <a:endParaRPr lang="en-US" dirty="0"/>
          </a:p>
        </p:txBody>
      </p:sp>
      <p:sp>
        <p:nvSpPr>
          <p:cNvPr id="5" name="Slide Number Placeholder 4"/>
          <p:cNvSpPr>
            <a:spLocks noGrp="1"/>
          </p:cNvSpPr>
          <p:nvPr>
            <p:ph type="sldNum" sz="quarter" idx="15"/>
          </p:nvPr>
        </p:nvSpPr>
        <p:spPr/>
        <p:txBody>
          <a:bodyPr/>
          <a:lstStyle/>
          <a:p>
            <a:fld id="{C60C2248-B95D-984B-A0F4-42B9A4652AA7}" type="slidenum">
              <a:rPr lang="en-US" smtClean="0"/>
              <a:pPr/>
              <a:t>29</a:t>
            </a:fld>
            <a:endParaRPr lang="en-US" dirty="0"/>
          </a:p>
        </p:txBody>
      </p:sp>
      <p:sp>
        <p:nvSpPr>
          <p:cNvPr id="8" name="Content Placeholder 3"/>
          <p:cNvSpPr>
            <a:spLocks noGrp="1"/>
          </p:cNvSpPr>
          <p:nvPr>
            <p:ph sz="quarter" idx="14"/>
          </p:nvPr>
        </p:nvSpPr>
        <p:spPr>
          <a:xfrm>
            <a:off x="4633577" y="1114426"/>
            <a:ext cx="4096800" cy="5053011"/>
          </a:xfrm>
        </p:spPr>
        <p:txBody>
          <a:bodyPr>
            <a:normAutofit/>
          </a:bodyPr>
          <a:lstStyle/>
          <a:p>
            <a:r>
              <a:rPr lang="en-US" dirty="0" smtClean="0"/>
              <a:t>Decision </a:t>
            </a:r>
            <a:r>
              <a:rPr lang="en-US" dirty="0"/>
              <a:t>(</a:t>
            </a:r>
            <a:r>
              <a:rPr lang="en-US" dirty="0" err="1"/>
              <a:t>c</a:t>
            </a:r>
            <a:r>
              <a:rPr lang="en-US" dirty="0" err="1" smtClean="0"/>
              <a:t>++</a:t>
            </a:r>
            <a:r>
              <a:rPr lang="en-US" dirty="0" smtClean="0"/>
              <a:t>)</a:t>
            </a:r>
          </a:p>
          <a:p>
            <a:pPr lvl="2"/>
            <a:r>
              <a:rPr lang="en-US" dirty="0"/>
              <a:t>The Decision module evaluates applications against initial </a:t>
            </a:r>
            <a:r>
              <a:rPr lang="en-US" dirty="0" smtClean="0"/>
              <a:t>and underwriting </a:t>
            </a:r>
            <a:r>
              <a:rPr lang="en-US" dirty="0"/>
              <a:t>decision rules and combines the results to generate </a:t>
            </a:r>
            <a:r>
              <a:rPr lang="en-US" dirty="0" smtClean="0"/>
              <a:t>a credit </a:t>
            </a:r>
            <a:r>
              <a:rPr lang="en-US" dirty="0"/>
              <a:t>approval decision</a:t>
            </a:r>
            <a:r>
              <a:rPr lang="en-US" dirty="0" smtClean="0"/>
              <a:t>.</a:t>
            </a:r>
          </a:p>
          <a:p>
            <a:r>
              <a:rPr lang="en-US" sz="1500" dirty="0" smtClean="0"/>
              <a:t>Bureau </a:t>
            </a:r>
            <a:r>
              <a:rPr lang="en-US" sz="1500" dirty="0"/>
              <a:t>(</a:t>
            </a:r>
            <a:r>
              <a:rPr lang="en-US" sz="1500" dirty="0" err="1"/>
              <a:t>c</a:t>
            </a:r>
            <a:r>
              <a:rPr lang="en-US" sz="1500" dirty="0" err="1" smtClean="0"/>
              <a:t>++</a:t>
            </a:r>
            <a:r>
              <a:rPr lang="en-US" sz="1500" dirty="0" smtClean="0"/>
              <a:t>)</a:t>
            </a:r>
          </a:p>
          <a:p>
            <a:pPr lvl="1"/>
            <a:r>
              <a:rPr lang="en-US" sz="1300" b="0" dirty="0"/>
              <a:t>The Bureau module retrieves, summarizes, and stores credit </a:t>
            </a:r>
            <a:r>
              <a:rPr lang="en-US" sz="1300" b="0" dirty="0" smtClean="0"/>
              <a:t>data from </a:t>
            </a:r>
            <a:r>
              <a:rPr lang="en-US" sz="1300" b="0" dirty="0"/>
              <a:t>consumer credit </a:t>
            </a:r>
            <a:r>
              <a:rPr lang="en-US" sz="1300" b="0" dirty="0" smtClean="0"/>
              <a:t>bureaus</a:t>
            </a:r>
            <a:endParaRPr lang="en-US" sz="1300" dirty="0"/>
          </a:p>
          <a:p>
            <a:r>
              <a:rPr lang="en-US" sz="1400" dirty="0"/>
              <a:t>Listener (</a:t>
            </a:r>
            <a:r>
              <a:rPr lang="en-US" sz="1400" dirty="0" err="1"/>
              <a:t>c</a:t>
            </a:r>
            <a:r>
              <a:rPr lang="en-US" sz="1400" dirty="0" err="1" smtClean="0"/>
              <a:t>++</a:t>
            </a:r>
            <a:r>
              <a:rPr lang="en-US" sz="1400" dirty="0" smtClean="0"/>
              <a:t>)</a:t>
            </a:r>
          </a:p>
          <a:p>
            <a:pPr lvl="2"/>
            <a:r>
              <a:rPr lang="en-US" b="0" dirty="0"/>
              <a:t>The Listener collects and stores information it receives from the </a:t>
            </a:r>
            <a:r>
              <a:rPr lang="en-US" b="0" dirty="0" smtClean="0"/>
              <a:t>Bureau, Score</a:t>
            </a:r>
            <a:r>
              <a:rPr lang="en-US" b="0" dirty="0"/>
              <a:t>, Decision, and Price modules about applications’ progress </a:t>
            </a:r>
            <a:r>
              <a:rPr lang="en-US" b="0" dirty="0" smtClean="0"/>
              <a:t>through </a:t>
            </a:r>
            <a:r>
              <a:rPr lang="en-US" b="0" i="1" dirty="0" err="1" smtClean="0"/>
              <a:t>e</a:t>
            </a:r>
            <a:r>
              <a:rPr lang="en-US" b="0" dirty="0" err="1" smtClean="0"/>
              <a:t>Valuate</a:t>
            </a:r>
            <a:r>
              <a:rPr lang="en-US" b="0" dirty="0" smtClean="0"/>
              <a:t> </a:t>
            </a:r>
            <a:r>
              <a:rPr lang="en-US" b="0" dirty="0"/>
              <a:t>and about the performance of </a:t>
            </a:r>
            <a:r>
              <a:rPr lang="en-US" b="0" i="1" dirty="0" err="1"/>
              <a:t>e</a:t>
            </a:r>
            <a:r>
              <a:rPr lang="en-US" b="0" dirty="0" err="1"/>
              <a:t>Valuate’s</a:t>
            </a:r>
            <a:r>
              <a:rPr lang="en-US" b="0" dirty="0"/>
              <a:t> processing modules</a:t>
            </a:r>
            <a:r>
              <a:rPr lang="en-US" b="0" dirty="0" smtClean="0"/>
              <a:t>.</a:t>
            </a:r>
          </a:p>
          <a:p>
            <a:pPr lvl="2"/>
            <a:r>
              <a:rPr lang="en-US" b="0" dirty="0"/>
              <a:t>The Listener manages response time metrics and trace information</a:t>
            </a:r>
            <a:endParaRPr lang="en-US" dirty="0"/>
          </a:p>
          <a:p>
            <a:r>
              <a:rPr lang="en-US" sz="1400" dirty="0" err="1"/>
              <a:t>CISModule</a:t>
            </a:r>
            <a:r>
              <a:rPr lang="en-US" sz="1400" dirty="0"/>
              <a:t> (java)</a:t>
            </a:r>
          </a:p>
          <a:p>
            <a:pPr lvl="2"/>
            <a:r>
              <a:rPr lang="en-US" dirty="0"/>
              <a:t>Makes calls to external CIS system</a:t>
            </a:r>
          </a:p>
          <a:p>
            <a:endParaRPr lang="en-US" dirty="0">
              <a:solidFill>
                <a:schemeClr val="accent1"/>
              </a:solidFill>
            </a:endParaRPr>
          </a:p>
          <a:p>
            <a:endParaRPr lang="en-US" dirty="0"/>
          </a:p>
        </p:txBody>
      </p:sp>
    </p:spTree>
    <p:extLst>
      <p:ext uri="{BB962C8B-B14F-4D97-AF65-F5344CB8AC3E}">
        <p14:creationId xmlns:p14="http://schemas.microsoft.com/office/powerpoint/2010/main" val="32582564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87" y="340242"/>
            <a:ext cx="6012000" cy="1201479"/>
          </a:xfrm>
        </p:spPr>
        <p:txBody>
          <a:bodyPr/>
          <a:lstStyle/>
          <a:p>
            <a:r>
              <a:rPr lang="en-US" dirty="0" smtClean="0"/>
              <a:t>Class</a:t>
            </a:r>
            <a:br>
              <a:rPr lang="en-US" dirty="0" smtClean="0"/>
            </a:br>
            <a:endParaRPr lang="en-US" sz="3600" dirty="0"/>
          </a:p>
        </p:txBody>
      </p:sp>
      <p:sp>
        <p:nvSpPr>
          <p:cNvPr id="3" name="Text Placeholder 2"/>
          <p:cNvSpPr>
            <a:spLocks noGrp="1"/>
          </p:cNvSpPr>
          <p:nvPr>
            <p:ph type="body" sz="quarter" idx="13"/>
          </p:nvPr>
        </p:nvSpPr>
        <p:spPr>
          <a:xfrm>
            <a:off x="382587" y="1303536"/>
            <a:ext cx="8399906" cy="3757562"/>
          </a:xfrm>
        </p:spPr>
        <p:txBody>
          <a:bodyPr/>
          <a:lstStyle/>
          <a:p>
            <a:r>
              <a:rPr lang="en-US" sz="1800" b="1" dirty="0"/>
              <a:t>About </a:t>
            </a:r>
            <a:r>
              <a:rPr lang="en-US" sz="1800" b="1" dirty="0" smtClean="0"/>
              <a:t>you:</a:t>
            </a:r>
          </a:p>
          <a:p>
            <a:pPr marL="342900" indent="-342900">
              <a:buFont typeface="Arial" panose="020B0604020202020204" pitchFamily="34" charset="0"/>
              <a:buChar char="•"/>
            </a:pPr>
            <a:r>
              <a:rPr lang="en-US" sz="1800" dirty="0" smtClean="0"/>
              <a:t>To me help understand the group and skill levels everyone introduce themselves and their role.</a:t>
            </a:r>
          </a:p>
          <a:p>
            <a:pPr marL="342900" indent="-342900">
              <a:buFont typeface="Arial" panose="020B0604020202020204" pitchFamily="34" charset="0"/>
              <a:buChar char="•"/>
            </a:pPr>
            <a:r>
              <a:rPr lang="en-US" sz="1800" dirty="0" smtClean="0"/>
              <a:t>One thing you are looking to learn from training.</a:t>
            </a:r>
            <a:endParaRPr lang="en-US" sz="1200" dirty="0" smtClean="0"/>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endParaRPr lang="en-US" b="1"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endParaRPr lang="en-US" dirty="0"/>
          </a:p>
          <a:p>
            <a:endParaRPr lang="en-US" dirty="0"/>
          </a:p>
        </p:txBody>
      </p:sp>
    </p:spTree>
    <p:extLst>
      <p:ext uri="{BB962C8B-B14F-4D97-AF65-F5344CB8AC3E}">
        <p14:creationId xmlns:p14="http://schemas.microsoft.com/office/powerpoint/2010/main" val="21200239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Modules</a:t>
            </a:r>
          </a:p>
        </p:txBody>
      </p:sp>
      <p:sp>
        <p:nvSpPr>
          <p:cNvPr id="3" name="Slide Number Placeholder 2"/>
          <p:cNvSpPr>
            <a:spLocks noGrp="1"/>
          </p:cNvSpPr>
          <p:nvPr>
            <p:ph type="sldNum" sz="quarter" idx="12"/>
          </p:nvPr>
        </p:nvSpPr>
        <p:spPr/>
        <p:txBody>
          <a:bodyPr/>
          <a:lstStyle/>
          <a:p>
            <a:fld id="{C60C2248-B95D-984B-A0F4-42B9A4652AA7}" type="slidenum">
              <a:rPr lang="en-US" smtClean="0"/>
              <a:pPr/>
              <a:t>30</a:t>
            </a:fld>
            <a:endParaRPr lang="en-US"/>
          </a:p>
        </p:txBody>
      </p:sp>
      <p:sp>
        <p:nvSpPr>
          <p:cNvPr id="6" name="Content Placeholder 3"/>
          <p:cNvSpPr txBox="1">
            <a:spLocks/>
          </p:cNvSpPr>
          <p:nvPr/>
        </p:nvSpPr>
        <p:spPr>
          <a:xfrm>
            <a:off x="382588" y="1071405"/>
            <a:ext cx="3990405" cy="4622699"/>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r>
              <a:rPr lang="en-US" sz="1400" dirty="0" err="1" smtClean="0"/>
              <a:t>XMLInititator</a:t>
            </a:r>
            <a:r>
              <a:rPr lang="en-US" sz="1400" dirty="0" smtClean="0"/>
              <a:t> (java)</a:t>
            </a:r>
          </a:p>
          <a:p>
            <a:pPr lvl="2"/>
            <a:r>
              <a:rPr lang="en-US" b="0" dirty="0" smtClean="0"/>
              <a:t>The XML Initiator is an alternate method for </a:t>
            </a:r>
            <a:r>
              <a:rPr lang="en-US" b="0" i="1" dirty="0" err="1" smtClean="0"/>
              <a:t>e</a:t>
            </a:r>
            <a:r>
              <a:rPr lang="en-US" b="0" dirty="0" err="1" smtClean="0"/>
              <a:t>Valuate</a:t>
            </a:r>
            <a:r>
              <a:rPr lang="en-US" b="0" dirty="0" smtClean="0"/>
              <a:t> to communicate with an Origenate FES. The XML Initiator sends and receives data via XML-formatted text. The XML Initiator runs style sheets to convert the input XML to a standard </a:t>
            </a:r>
            <a:r>
              <a:rPr lang="en-US" b="0" dirty="0" err="1" smtClean="0"/>
              <a:t>eVXML</a:t>
            </a:r>
            <a:r>
              <a:rPr lang="en-US" b="0" dirty="0" smtClean="0"/>
              <a:t> format which it stores in the </a:t>
            </a:r>
            <a:r>
              <a:rPr lang="en-US" b="0" i="1" dirty="0" err="1" smtClean="0"/>
              <a:t>e</a:t>
            </a:r>
            <a:r>
              <a:rPr lang="en-US" b="0" dirty="0" err="1" smtClean="0"/>
              <a:t>Valuate</a:t>
            </a:r>
            <a:r>
              <a:rPr lang="en-US" dirty="0"/>
              <a:t> </a:t>
            </a:r>
            <a:r>
              <a:rPr lang="en-US" b="0" dirty="0" smtClean="0"/>
              <a:t>database. When returning response data from </a:t>
            </a:r>
            <a:r>
              <a:rPr lang="en-US" b="0" i="1" dirty="0" err="1" smtClean="0"/>
              <a:t>e</a:t>
            </a:r>
            <a:r>
              <a:rPr lang="en-US" b="0" dirty="0" err="1" smtClean="0"/>
              <a:t>Valuate</a:t>
            </a:r>
            <a:r>
              <a:rPr lang="en-US" b="0" dirty="0" smtClean="0"/>
              <a:t>, the XML Initiator converts response data from </a:t>
            </a:r>
            <a:r>
              <a:rPr lang="en-US" b="0" dirty="0" err="1" smtClean="0"/>
              <a:t>eVXML</a:t>
            </a:r>
            <a:r>
              <a:rPr lang="en-US" b="0" dirty="0" smtClean="0"/>
              <a:t> to custom response XML formats.</a:t>
            </a:r>
            <a:endParaRPr lang="en-US" dirty="0" smtClean="0">
              <a:solidFill>
                <a:schemeClr val="accent1"/>
              </a:solidFill>
            </a:endParaRPr>
          </a:p>
          <a:p>
            <a:r>
              <a:rPr lang="en-US" sz="1400" dirty="0" err="1"/>
              <a:t>CharateristicsStateFarm</a:t>
            </a:r>
            <a:r>
              <a:rPr lang="en-US" sz="1400" dirty="0"/>
              <a:t> (</a:t>
            </a:r>
            <a:r>
              <a:rPr lang="en-US" sz="1400" dirty="0" err="1"/>
              <a:t>c++</a:t>
            </a:r>
            <a:r>
              <a:rPr lang="en-US" sz="1400" dirty="0"/>
              <a:t>)</a:t>
            </a:r>
          </a:p>
          <a:p>
            <a:pPr lvl="2"/>
            <a:r>
              <a:rPr lang="en-US" dirty="0"/>
              <a:t>Processes custom </a:t>
            </a:r>
            <a:r>
              <a:rPr lang="en-US" dirty="0" err="1"/>
              <a:t>StateFarm</a:t>
            </a:r>
            <a:r>
              <a:rPr lang="en-US" dirty="0"/>
              <a:t> logic</a:t>
            </a:r>
          </a:p>
          <a:p>
            <a:r>
              <a:rPr lang="en-US" sz="1400" dirty="0" err="1"/>
              <a:t>CallVerification</a:t>
            </a:r>
            <a:r>
              <a:rPr lang="en-US" sz="1400" dirty="0"/>
              <a:t> (java)</a:t>
            </a:r>
          </a:p>
          <a:p>
            <a:pPr lvl="2"/>
            <a:endParaRPr lang="en-US" dirty="0"/>
          </a:p>
          <a:p>
            <a:r>
              <a:rPr lang="en-US" sz="1400" dirty="0" err="1"/>
              <a:t>VerificationService</a:t>
            </a:r>
            <a:r>
              <a:rPr lang="en-US" sz="1400" dirty="0"/>
              <a:t> (</a:t>
            </a:r>
            <a:r>
              <a:rPr lang="en-US" sz="1400" dirty="0" err="1"/>
              <a:t>c++</a:t>
            </a:r>
            <a:r>
              <a:rPr lang="en-US" sz="1400" dirty="0"/>
              <a:t>)</a:t>
            </a:r>
          </a:p>
          <a:p>
            <a:endParaRPr lang="en-US" dirty="0"/>
          </a:p>
        </p:txBody>
      </p:sp>
      <p:sp>
        <p:nvSpPr>
          <p:cNvPr id="8" name="Content Placeholder 5"/>
          <p:cNvSpPr txBox="1">
            <a:spLocks/>
          </p:cNvSpPr>
          <p:nvPr/>
        </p:nvSpPr>
        <p:spPr>
          <a:xfrm>
            <a:off x="4659539" y="1071405"/>
            <a:ext cx="4096800" cy="4738687"/>
          </a:xfrm>
          <a:prstGeom prst="rect">
            <a:avLst/>
          </a:prstGeom>
        </p:spPr>
        <p:txBody>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r>
              <a:rPr lang="en-US" sz="1400" dirty="0" smtClean="0"/>
              <a:t>Encryption (java)</a:t>
            </a:r>
          </a:p>
          <a:p>
            <a:pPr lvl="2"/>
            <a:r>
              <a:rPr lang="en-US" dirty="0" smtClean="0"/>
              <a:t>Handles process of data encryption</a:t>
            </a:r>
          </a:p>
          <a:p>
            <a:r>
              <a:rPr lang="en-US" sz="1400" dirty="0" err="1" smtClean="0"/>
              <a:t>NameService</a:t>
            </a:r>
            <a:r>
              <a:rPr lang="en-US" sz="1400" dirty="0" smtClean="0"/>
              <a:t> (java)</a:t>
            </a:r>
          </a:p>
          <a:p>
            <a:pPr lvl="2"/>
            <a:r>
              <a:rPr lang="en-US" dirty="0" smtClean="0"/>
              <a:t>Creates Java </a:t>
            </a:r>
            <a:r>
              <a:rPr lang="en-US" dirty="0" err="1" smtClean="0"/>
              <a:t>Corba</a:t>
            </a:r>
            <a:r>
              <a:rPr lang="en-US" dirty="0" smtClean="0"/>
              <a:t> communication channel</a:t>
            </a:r>
          </a:p>
          <a:p>
            <a:r>
              <a:rPr lang="en-US" sz="1400" dirty="0" err="1"/>
              <a:t>CalcServer</a:t>
            </a:r>
            <a:r>
              <a:rPr lang="en-US" sz="1400" dirty="0"/>
              <a:t> (</a:t>
            </a:r>
            <a:r>
              <a:rPr lang="en-US" sz="1400" dirty="0" err="1"/>
              <a:t>c++</a:t>
            </a:r>
            <a:r>
              <a:rPr lang="en-US" sz="1400" dirty="0"/>
              <a:t>)</a:t>
            </a:r>
          </a:p>
          <a:p>
            <a:pPr lvl="2"/>
            <a:r>
              <a:rPr lang="en-US" sz="1400" dirty="0" smtClean="0"/>
              <a:t>Handles </a:t>
            </a:r>
            <a:r>
              <a:rPr lang="en-US" sz="1400" dirty="0" err="1" smtClean="0"/>
              <a:t>c++</a:t>
            </a:r>
            <a:r>
              <a:rPr lang="en-US" sz="1400" dirty="0" smtClean="0"/>
              <a:t> calculations </a:t>
            </a:r>
            <a:endParaRPr lang="en-US" sz="1400" dirty="0"/>
          </a:p>
          <a:p>
            <a:endParaRPr lang="en-US" dirty="0"/>
          </a:p>
        </p:txBody>
      </p:sp>
    </p:spTree>
    <p:extLst>
      <p:ext uri="{BB962C8B-B14F-4D97-AF65-F5344CB8AC3E}">
        <p14:creationId xmlns:p14="http://schemas.microsoft.com/office/powerpoint/2010/main" val="3734864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Configuration Files</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31</a:t>
            </a:fld>
            <a:endParaRPr lang="en-US"/>
          </a:p>
        </p:txBody>
      </p:sp>
      <p:sp>
        <p:nvSpPr>
          <p:cNvPr id="8" name="Rectangle 7"/>
          <p:cNvSpPr/>
          <p:nvPr/>
        </p:nvSpPr>
        <p:spPr>
          <a:xfrm>
            <a:off x="4981433" y="1656196"/>
            <a:ext cx="3774905" cy="4401205"/>
          </a:xfrm>
          <a:prstGeom prst="rect">
            <a:avLst/>
          </a:prstGeom>
        </p:spPr>
        <p:txBody>
          <a:bodyPr wrap="square">
            <a:spAutoFit/>
          </a:bodyPr>
          <a:lstStyle/>
          <a:p>
            <a:r>
              <a:rPr lang="en-US" sz="1400" dirty="0"/>
              <a:t>Bureau.ini                    </a:t>
            </a:r>
          </a:p>
          <a:p>
            <a:r>
              <a:rPr lang="en-US" sz="1400" dirty="0"/>
              <a:t>CalcServer.ini               </a:t>
            </a:r>
          </a:p>
          <a:p>
            <a:r>
              <a:rPr lang="en-US" sz="1400" dirty="0"/>
              <a:t>callbur.ini                             </a:t>
            </a:r>
          </a:p>
          <a:p>
            <a:r>
              <a:rPr lang="en-US" sz="1400" dirty="0"/>
              <a:t>CallEngine.ini                             </a:t>
            </a:r>
          </a:p>
          <a:p>
            <a:r>
              <a:rPr lang="en-US" sz="1400" dirty="0"/>
              <a:t>CallVerification.ini</a:t>
            </a:r>
          </a:p>
          <a:p>
            <a:r>
              <a:rPr lang="en-US" sz="1400" dirty="0"/>
              <a:t>CharServer.ini</a:t>
            </a:r>
          </a:p>
          <a:p>
            <a:r>
              <a:rPr lang="en-US" sz="1400" dirty="0"/>
              <a:t>CharServerStateFarm.ini</a:t>
            </a:r>
          </a:p>
          <a:p>
            <a:r>
              <a:rPr lang="en-US" sz="1400" dirty="0"/>
              <a:t>CISModule.ini</a:t>
            </a:r>
          </a:p>
          <a:p>
            <a:r>
              <a:rPr lang="en-US" sz="1400" dirty="0"/>
              <a:t>Decision.ini</a:t>
            </a:r>
          </a:p>
          <a:p>
            <a:r>
              <a:rPr lang="en-US" sz="1400" dirty="0"/>
              <a:t>Encryption.ini</a:t>
            </a:r>
          </a:p>
          <a:p>
            <a:r>
              <a:rPr lang="en-US" sz="1400" dirty="0"/>
              <a:t>EVServices.ini </a:t>
            </a:r>
          </a:p>
          <a:p>
            <a:r>
              <a:rPr lang="en-US" sz="1400" dirty="0"/>
              <a:t>InitiatorX.ini</a:t>
            </a:r>
          </a:p>
          <a:p>
            <a:r>
              <a:rPr lang="en-US" sz="1400" dirty="0"/>
              <a:t>Listener.ini</a:t>
            </a:r>
          </a:p>
          <a:p>
            <a:r>
              <a:rPr lang="en-US" sz="1400" dirty="0"/>
              <a:t>modules.ini</a:t>
            </a:r>
          </a:p>
          <a:p>
            <a:r>
              <a:rPr lang="en-US" sz="1400" dirty="0"/>
              <a:t>omni.ini</a:t>
            </a:r>
          </a:p>
          <a:p>
            <a:r>
              <a:rPr lang="en-US" sz="1400" dirty="0"/>
              <a:t>Price.ini </a:t>
            </a:r>
          </a:p>
          <a:p>
            <a:r>
              <a:rPr lang="en-US" sz="1400" dirty="0"/>
              <a:t>Score.ini</a:t>
            </a:r>
          </a:p>
          <a:p>
            <a:r>
              <a:rPr lang="en-US" sz="1400" dirty="0"/>
              <a:t>ScriptProcessor.ini</a:t>
            </a:r>
          </a:p>
          <a:p>
            <a:r>
              <a:rPr lang="en-US" sz="1400" dirty="0" smtClean="0"/>
              <a:t>VerificationService.ini</a:t>
            </a:r>
          </a:p>
          <a:p>
            <a:r>
              <a:rPr lang="en-US" sz="1400" dirty="0"/>
              <a:t>setenv.sh</a:t>
            </a:r>
          </a:p>
        </p:txBody>
      </p:sp>
      <p:sp>
        <p:nvSpPr>
          <p:cNvPr id="10" name="TextBox 9"/>
          <p:cNvSpPr txBox="1"/>
          <p:nvPr/>
        </p:nvSpPr>
        <p:spPr>
          <a:xfrm>
            <a:off x="287053" y="1664559"/>
            <a:ext cx="4039287" cy="2750359"/>
          </a:xfrm>
          <a:prstGeom prst="rect">
            <a:avLst/>
          </a:prstGeom>
          <a:noFill/>
        </p:spPr>
        <p:txBody>
          <a:bodyPr wrap="square" lIns="36000" tIns="36000" rIns="36000" bIns="36000" rtlCol="0">
            <a:spAutoFit/>
          </a:bodyPr>
          <a:lstStyle/>
          <a:p>
            <a:r>
              <a:rPr lang="en-US" sz="1600" b="1" dirty="0"/>
              <a:t>Evaluate $</a:t>
            </a:r>
            <a:r>
              <a:rPr lang="en-US" sz="1600" b="1" dirty="0" smtClean="0"/>
              <a:t>EVBASE/</a:t>
            </a:r>
            <a:r>
              <a:rPr lang="en-US" sz="1600" b="1" dirty="0" err="1" smtClean="0"/>
              <a:t>ini</a:t>
            </a:r>
            <a:endParaRPr lang="en-US" sz="1600" b="1" dirty="0" smtClean="0"/>
          </a:p>
          <a:p>
            <a:r>
              <a:rPr lang="en-US" sz="1600" dirty="0" smtClean="0"/>
              <a:t>Evaluate location all Evaluate configuration files.</a:t>
            </a:r>
          </a:p>
          <a:p>
            <a:pPr marL="285750" indent="-285750">
              <a:buFont typeface="Arial" panose="020B0604020202020204" pitchFamily="34" charset="0"/>
              <a:buChar char="•"/>
            </a:pPr>
            <a:r>
              <a:rPr lang="en-US" sz="1400" dirty="0" smtClean="0"/>
              <a:t>Database connection information</a:t>
            </a:r>
          </a:p>
          <a:p>
            <a:pPr marL="285750" indent="-285750">
              <a:buFont typeface="Arial" panose="020B0604020202020204" pitchFamily="34" charset="0"/>
              <a:buChar char="•"/>
            </a:pPr>
            <a:r>
              <a:rPr lang="en-US" sz="1400" dirty="0" err="1" smtClean="0"/>
              <a:t>Corba</a:t>
            </a:r>
            <a:r>
              <a:rPr lang="en-US" sz="1400" dirty="0" smtClean="0"/>
              <a:t> Environment name</a:t>
            </a:r>
          </a:p>
          <a:p>
            <a:pPr marL="285750" indent="-285750">
              <a:buFont typeface="Arial" panose="020B0604020202020204" pitchFamily="34" charset="0"/>
              <a:buChar char="•"/>
            </a:pPr>
            <a:r>
              <a:rPr lang="en-US" sz="1400" dirty="0" err="1" smtClean="0"/>
              <a:t>Clientid</a:t>
            </a:r>
            <a:r>
              <a:rPr lang="en-US" sz="1400" dirty="0" smtClean="0"/>
              <a:t> name for caching configuration on start up</a:t>
            </a:r>
          </a:p>
          <a:p>
            <a:pPr marL="285750" indent="-285750">
              <a:buFont typeface="Arial" panose="020B0604020202020204" pitchFamily="34" charset="0"/>
              <a:buChar char="•"/>
            </a:pPr>
            <a:r>
              <a:rPr lang="en-US" sz="1400" dirty="0" smtClean="0"/>
              <a:t>Bureau connection</a:t>
            </a:r>
          </a:p>
          <a:p>
            <a:pPr marL="285750" indent="-285750">
              <a:buFont typeface="Arial" panose="020B0604020202020204" pitchFamily="34" charset="0"/>
              <a:buChar char="•"/>
            </a:pPr>
            <a:r>
              <a:rPr lang="en-US" sz="1400" dirty="0" smtClean="0"/>
              <a:t>Verification service URL</a:t>
            </a:r>
          </a:p>
          <a:p>
            <a:pPr marL="285750" indent="-285750">
              <a:buFont typeface="Arial" panose="020B0604020202020204" pitchFamily="34" charset="0"/>
              <a:buChar char="•"/>
            </a:pPr>
            <a:r>
              <a:rPr lang="en-US" sz="1400" dirty="0" smtClean="0"/>
              <a:t>Environment variables</a:t>
            </a:r>
          </a:p>
          <a:p>
            <a:pPr marL="285750" indent="-285750">
              <a:buFont typeface="Arial" panose="020B0604020202020204" pitchFamily="34" charset="0"/>
              <a:buChar char="•"/>
            </a:pPr>
            <a:r>
              <a:rPr lang="en-US" sz="1400" dirty="0" smtClean="0"/>
              <a:t>Control what modules are started</a:t>
            </a:r>
          </a:p>
          <a:p>
            <a:pPr marL="285750" indent="-285750">
              <a:buFont typeface="Arial" panose="020B0604020202020204" pitchFamily="34" charset="0"/>
              <a:buChar char="•"/>
            </a:pPr>
            <a:r>
              <a:rPr lang="en-US" sz="1400" dirty="0" smtClean="0"/>
              <a:t>Name Service port information</a:t>
            </a:r>
          </a:p>
        </p:txBody>
      </p:sp>
      <p:graphicFrame>
        <p:nvGraphicFramePr>
          <p:cNvPr id="11" name="Object 10">
            <a:hlinkClick r:id="rId3" action="ppaction://hlinkfile"/>
          </p:cNvPr>
          <p:cNvGraphicFramePr>
            <a:graphicFrameLocks noChangeAspect="1"/>
          </p:cNvGraphicFramePr>
          <p:nvPr>
            <p:extLst>
              <p:ext uri="{D42A27DB-BD31-4B8C-83A1-F6EECF244321}">
                <p14:modId xmlns:p14="http://schemas.microsoft.com/office/powerpoint/2010/main" val="3384460296"/>
              </p:ext>
            </p:extLst>
          </p:nvPr>
        </p:nvGraphicFramePr>
        <p:xfrm>
          <a:off x="382588" y="5008326"/>
          <a:ext cx="1143000" cy="685800"/>
        </p:xfrm>
        <a:graphic>
          <a:graphicData uri="http://schemas.openxmlformats.org/presentationml/2006/ole">
            <mc:AlternateContent xmlns:mc="http://schemas.openxmlformats.org/markup-compatibility/2006">
              <mc:Choice xmlns:v="urn:schemas-microsoft-com:vml" Requires="v">
                <p:oleObj spid="_x0000_s1221" name="Packager Shell Object" showAsIcon="1" r:id="rId4" imgW="1143360" imgH="685800" progId="Package">
                  <p:embed/>
                </p:oleObj>
              </mc:Choice>
              <mc:Fallback>
                <p:oleObj name="Packager Shell Object" showAsIcon="1" r:id="rId4" imgW="1143360" imgH="685800" progId="Package">
                  <p:embed/>
                  <p:pic>
                    <p:nvPicPr>
                      <p:cNvPr id="0" name=""/>
                      <p:cNvPicPr/>
                      <p:nvPr/>
                    </p:nvPicPr>
                    <p:blipFill>
                      <a:blip r:embed="rId5"/>
                      <a:stretch>
                        <a:fillRect/>
                      </a:stretch>
                    </p:blipFill>
                    <p:spPr>
                      <a:xfrm>
                        <a:off x="382588" y="5008326"/>
                        <a:ext cx="1143000" cy="685800"/>
                      </a:xfrm>
                      <a:prstGeom prst="rect">
                        <a:avLst/>
                      </a:prstGeom>
                    </p:spPr>
                  </p:pic>
                </p:oleObj>
              </mc:Fallback>
            </mc:AlternateContent>
          </a:graphicData>
        </a:graphic>
      </p:graphicFrame>
      <p:graphicFrame>
        <p:nvGraphicFramePr>
          <p:cNvPr id="12" name="Object 11">
            <a:hlinkClick r:id="rId6" action="ppaction://hlinkfile"/>
          </p:cNvPr>
          <p:cNvGraphicFramePr>
            <a:graphicFrameLocks noChangeAspect="1"/>
          </p:cNvGraphicFramePr>
          <p:nvPr>
            <p:extLst>
              <p:ext uri="{D42A27DB-BD31-4B8C-83A1-F6EECF244321}">
                <p14:modId xmlns:p14="http://schemas.microsoft.com/office/powerpoint/2010/main" val="1730591960"/>
              </p:ext>
            </p:extLst>
          </p:nvPr>
        </p:nvGraphicFramePr>
        <p:xfrm>
          <a:off x="1679315" y="5008326"/>
          <a:ext cx="787400" cy="685800"/>
        </p:xfrm>
        <a:graphic>
          <a:graphicData uri="http://schemas.openxmlformats.org/presentationml/2006/ole">
            <mc:AlternateContent xmlns:mc="http://schemas.openxmlformats.org/markup-compatibility/2006">
              <mc:Choice xmlns:v="urn:schemas-microsoft-com:vml" Requires="v">
                <p:oleObj spid="_x0000_s1222" name="Packager Shell Object" showAsIcon="1" r:id="rId7" imgW="787680" imgH="685800" progId="Package">
                  <p:embed/>
                </p:oleObj>
              </mc:Choice>
              <mc:Fallback>
                <p:oleObj name="Packager Shell Object" showAsIcon="1" r:id="rId7" imgW="787680" imgH="685800" progId="Package">
                  <p:embed/>
                  <p:pic>
                    <p:nvPicPr>
                      <p:cNvPr id="0" name=""/>
                      <p:cNvPicPr/>
                      <p:nvPr/>
                    </p:nvPicPr>
                    <p:blipFill>
                      <a:blip r:embed="rId8"/>
                      <a:stretch>
                        <a:fillRect/>
                      </a:stretch>
                    </p:blipFill>
                    <p:spPr>
                      <a:xfrm>
                        <a:off x="1679315" y="5008326"/>
                        <a:ext cx="787400" cy="685800"/>
                      </a:xfrm>
                      <a:prstGeom prst="rect">
                        <a:avLst/>
                      </a:prstGeom>
                    </p:spPr>
                  </p:pic>
                </p:oleObj>
              </mc:Fallback>
            </mc:AlternateContent>
          </a:graphicData>
        </a:graphic>
      </p:graphicFrame>
      <p:graphicFrame>
        <p:nvGraphicFramePr>
          <p:cNvPr id="13" name="Object 12">
            <a:hlinkClick r:id="rId9" action="ppaction://hlinkfile"/>
          </p:cNvPr>
          <p:cNvGraphicFramePr>
            <a:graphicFrameLocks noChangeAspect="1"/>
          </p:cNvGraphicFramePr>
          <p:nvPr>
            <p:extLst>
              <p:ext uri="{D42A27DB-BD31-4B8C-83A1-F6EECF244321}">
                <p14:modId xmlns:p14="http://schemas.microsoft.com/office/powerpoint/2010/main" val="2351804008"/>
              </p:ext>
            </p:extLst>
          </p:nvPr>
        </p:nvGraphicFramePr>
        <p:xfrm>
          <a:off x="2675649" y="5008326"/>
          <a:ext cx="1181100" cy="685800"/>
        </p:xfrm>
        <a:graphic>
          <a:graphicData uri="http://schemas.openxmlformats.org/presentationml/2006/ole">
            <mc:AlternateContent xmlns:mc="http://schemas.openxmlformats.org/markup-compatibility/2006">
              <mc:Choice xmlns:v="urn:schemas-microsoft-com:vml" Requires="v">
                <p:oleObj spid="_x0000_s1223" name="Packager Shell Object" showAsIcon="1" r:id="rId10" imgW="1181520" imgH="685800" progId="Package">
                  <p:embed/>
                </p:oleObj>
              </mc:Choice>
              <mc:Fallback>
                <p:oleObj name="Packager Shell Object" showAsIcon="1" r:id="rId10" imgW="1181520" imgH="685800" progId="Package">
                  <p:embed/>
                  <p:pic>
                    <p:nvPicPr>
                      <p:cNvPr id="0" name=""/>
                      <p:cNvPicPr/>
                      <p:nvPr/>
                    </p:nvPicPr>
                    <p:blipFill>
                      <a:blip r:embed="rId11"/>
                      <a:stretch>
                        <a:fillRect/>
                      </a:stretch>
                    </p:blipFill>
                    <p:spPr>
                      <a:xfrm>
                        <a:off x="2675649" y="5008326"/>
                        <a:ext cx="1181100" cy="685800"/>
                      </a:xfrm>
                      <a:prstGeom prst="rect">
                        <a:avLst/>
                      </a:prstGeom>
                    </p:spPr>
                  </p:pic>
                </p:oleObj>
              </mc:Fallback>
            </mc:AlternateContent>
          </a:graphicData>
        </a:graphic>
      </p:graphicFrame>
    </p:spTree>
    <p:extLst>
      <p:ext uri="{BB962C8B-B14F-4D97-AF65-F5344CB8AC3E}">
        <p14:creationId xmlns:p14="http://schemas.microsoft.com/office/powerpoint/2010/main" val="16201008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382588" y="521712"/>
            <a:ext cx="8361170" cy="1043517"/>
          </a:xfrm>
        </p:spPr>
        <p:txBody>
          <a:bodyPr/>
          <a:lstStyle/>
          <a:p>
            <a:r>
              <a:rPr lang="en-US" altLang="en-US" sz="3000" dirty="0" err="1">
                <a:cs typeface="Times New Roman" pitchFamily="18" charset="0"/>
              </a:rPr>
              <a:t>eValuate</a:t>
            </a:r>
            <a:r>
              <a:rPr lang="en-US" altLang="en-US" sz="3000" dirty="0">
                <a:cs typeface="Times New Roman" pitchFamily="18" charset="0"/>
              </a:rPr>
              <a:t> Configuration</a:t>
            </a:r>
            <a:endParaRPr lang="en-US" altLang="en-US" sz="3000" dirty="0"/>
          </a:p>
        </p:txBody>
      </p:sp>
      <p:sp>
        <p:nvSpPr>
          <p:cNvPr id="193539" name="Rectangle 3"/>
          <p:cNvSpPr>
            <a:spLocks noChangeArrowheads="1"/>
          </p:cNvSpPr>
          <p:nvPr/>
        </p:nvSpPr>
        <p:spPr bwMode="auto">
          <a:xfrm>
            <a:off x="483782" y="1565229"/>
            <a:ext cx="7848600" cy="1329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1"/>
              </a:buClr>
              <a:buSzPct val="70000"/>
              <a:buFont typeface="Monotype Sorts" pitchFamily="2" charset="2"/>
              <a:buNone/>
            </a:pPr>
            <a:r>
              <a:rPr kumimoji="1" lang="en-US" altLang="en-US" sz="1600" b="1" dirty="0">
                <a:latin typeface="Arial" panose="020B0604020202020204" pitchFamily="34" charset="0"/>
                <a:cs typeface="Arial" panose="020B0604020202020204" pitchFamily="34" charset="0"/>
              </a:rPr>
              <a:t>Basic Concepts</a:t>
            </a:r>
            <a:r>
              <a:rPr kumimoji="1" lang="en-US" altLang="en-US" sz="1400" dirty="0">
                <a:latin typeface="Arial" panose="020B0604020202020204" pitchFamily="34" charset="0"/>
                <a:cs typeface="Arial" panose="020B0604020202020204" pitchFamily="34" charset="0"/>
              </a:rPr>
              <a:t/>
            </a:r>
            <a:br>
              <a:rPr kumimoji="1" lang="en-US" altLang="en-US" sz="1400" dirty="0">
                <a:latin typeface="Arial" panose="020B0604020202020204" pitchFamily="34" charset="0"/>
                <a:cs typeface="Arial" panose="020B0604020202020204" pitchFamily="34" charset="0"/>
              </a:rPr>
            </a:br>
            <a:endParaRPr kumimoji="1" lang="en-US" altLang="en-US" sz="1400" dirty="0">
              <a:latin typeface="Arial" panose="020B0604020202020204" pitchFamily="34" charset="0"/>
              <a:cs typeface="Arial" panose="020B0604020202020204" pitchFamily="34" charset="0"/>
            </a:endParaRPr>
          </a:p>
          <a:p>
            <a:pPr>
              <a:spcBef>
                <a:spcPct val="20000"/>
              </a:spcBef>
              <a:buClr>
                <a:schemeClr val="tx1"/>
              </a:buClr>
              <a:buSzPct val="70000"/>
              <a:buFont typeface="Wingdings" pitchFamily="2" charset="2"/>
              <a:buChar char="l"/>
            </a:pPr>
            <a:r>
              <a:rPr kumimoji="1" lang="en-US" altLang="en-US" sz="1400" dirty="0">
                <a:latin typeface="Arial" panose="020B0604020202020204" pitchFamily="34" charset="0"/>
                <a:cs typeface="Arial" panose="020B0604020202020204" pitchFamily="34" charset="0"/>
              </a:rPr>
              <a:t> </a:t>
            </a:r>
            <a:r>
              <a:rPr kumimoji="1" lang="en-US" altLang="en-US" sz="1400" dirty="0" err="1">
                <a:latin typeface="Arial" panose="020B0604020202020204" pitchFamily="34" charset="0"/>
                <a:cs typeface="Arial" panose="020B0604020202020204" pitchFamily="34" charset="0"/>
              </a:rPr>
              <a:t>eValuate</a:t>
            </a:r>
            <a:r>
              <a:rPr kumimoji="1" lang="en-US" altLang="en-US" sz="1400" dirty="0">
                <a:latin typeface="Arial" panose="020B0604020202020204" pitchFamily="34" charset="0"/>
                <a:cs typeface="Arial" panose="020B0604020202020204" pitchFamily="34" charset="0"/>
              </a:rPr>
              <a:t> configuration is organized by PROJECTS assigned to a given effective date and time.</a:t>
            </a:r>
          </a:p>
          <a:p>
            <a:pPr lvl="1">
              <a:spcBef>
                <a:spcPct val="20000"/>
              </a:spcBef>
              <a:buClr>
                <a:schemeClr val="tx1"/>
              </a:buClr>
              <a:buSzPct val="70000"/>
              <a:buFont typeface="Wingdings" pitchFamily="2" charset="2"/>
              <a:buChar char="§"/>
            </a:pPr>
            <a:r>
              <a:rPr kumimoji="1" lang="en-US" altLang="en-US" sz="1400" dirty="0">
                <a:latin typeface="Arial" panose="020B0604020202020204" pitchFamily="34" charset="0"/>
                <a:cs typeface="Arial" panose="020B0604020202020204" pitchFamily="34" charset="0"/>
              </a:rPr>
              <a:t> All constructs under one project share the same effective date.</a:t>
            </a:r>
          </a:p>
          <a:p>
            <a:pPr>
              <a:spcBef>
                <a:spcPct val="20000"/>
              </a:spcBef>
              <a:buClr>
                <a:schemeClr val="tx1"/>
              </a:buClr>
              <a:buSzPct val="70000"/>
              <a:buFont typeface="Wingdings" pitchFamily="2" charset="2"/>
              <a:buChar char="l"/>
            </a:pPr>
            <a:r>
              <a:rPr kumimoji="1" lang="en-US" altLang="en-US" sz="1400" dirty="0">
                <a:latin typeface="Arial" panose="020B0604020202020204" pitchFamily="34" charset="0"/>
                <a:cs typeface="Arial" panose="020B0604020202020204" pitchFamily="34" charset="0"/>
              </a:rPr>
              <a:t> A project contains only those constructs that were created or modified within that project.  </a:t>
            </a:r>
          </a:p>
        </p:txBody>
      </p:sp>
      <p:sp>
        <p:nvSpPr>
          <p:cNvPr id="4" name="Rectangle 2051"/>
          <p:cNvSpPr>
            <a:spLocks noChangeArrowheads="1"/>
          </p:cNvSpPr>
          <p:nvPr/>
        </p:nvSpPr>
        <p:spPr bwMode="auto">
          <a:xfrm>
            <a:off x="483782" y="3089374"/>
            <a:ext cx="7848600" cy="1341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1"/>
              </a:buClr>
              <a:buSzPct val="70000"/>
              <a:buFont typeface="Wingdings" pitchFamily="2" charset="2"/>
              <a:buChar char="l"/>
            </a:pPr>
            <a:r>
              <a:rPr kumimoji="1" lang="en-US" altLang="en-US" sz="1400" dirty="0" smtClean="0">
                <a:latin typeface="+mj-lt"/>
              </a:rPr>
              <a:t> A</a:t>
            </a:r>
            <a:r>
              <a:rPr kumimoji="1" lang="en-US" altLang="en-US" sz="1400" dirty="0" smtClean="0">
                <a:latin typeface="+mj-lt"/>
                <a:cs typeface="Arial" charset="0"/>
              </a:rPr>
              <a:t>n </a:t>
            </a:r>
            <a:r>
              <a:rPr kumimoji="1" lang="en-US" altLang="en-US" sz="1400" dirty="0" err="1">
                <a:latin typeface="+mj-lt"/>
                <a:cs typeface="Arial" charset="0"/>
              </a:rPr>
              <a:t>eValuate</a:t>
            </a:r>
            <a:r>
              <a:rPr kumimoji="1" lang="en-US" altLang="en-US" sz="1400" dirty="0">
                <a:latin typeface="+mj-lt"/>
                <a:cs typeface="Arial" charset="0"/>
              </a:rPr>
              <a:t> environment’s configuration is the </a:t>
            </a:r>
            <a:r>
              <a:rPr kumimoji="1" lang="en-US" altLang="en-US" sz="1400" u="sng" dirty="0">
                <a:latin typeface="+mj-lt"/>
                <a:cs typeface="Arial" charset="0"/>
              </a:rPr>
              <a:t>sum total of all projects</a:t>
            </a:r>
            <a:r>
              <a:rPr kumimoji="1" lang="en-US" altLang="en-US" sz="1400" dirty="0">
                <a:latin typeface="+mj-lt"/>
                <a:cs typeface="Arial" charset="0"/>
              </a:rPr>
              <a:t> in that environment.</a:t>
            </a:r>
            <a:r>
              <a:rPr kumimoji="1" lang="en-US" altLang="en-US" sz="1400" dirty="0">
                <a:latin typeface="+mj-lt"/>
              </a:rPr>
              <a:t> </a:t>
            </a:r>
          </a:p>
          <a:p>
            <a:pPr>
              <a:spcBef>
                <a:spcPct val="20000"/>
              </a:spcBef>
              <a:buClr>
                <a:schemeClr val="tx1"/>
              </a:buClr>
              <a:buSzPct val="70000"/>
              <a:buFont typeface="Monotype Sorts" pitchFamily="2" charset="2"/>
              <a:buChar char="l"/>
            </a:pPr>
            <a:endParaRPr kumimoji="1" lang="en-US" altLang="en-US" sz="1400" dirty="0">
              <a:latin typeface="+mj-lt"/>
            </a:endParaRPr>
          </a:p>
          <a:p>
            <a:pPr>
              <a:spcBef>
                <a:spcPct val="20000"/>
              </a:spcBef>
              <a:buClr>
                <a:schemeClr val="tx1"/>
              </a:buClr>
              <a:buSzPct val="70000"/>
              <a:buFont typeface="Wingdings" pitchFamily="2" charset="2"/>
              <a:buChar char="l"/>
            </a:pPr>
            <a:r>
              <a:rPr kumimoji="1" lang="en-US" altLang="en-US" sz="1400" dirty="0">
                <a:latin typeface="+mj-lt"/>
              </a:rPr>
              <a:t> </a:t>
            </a:r>
            <a:r>
              <a:rPr kumimoji="1" lang="en-US" altLang="en-US" sz="1400" dirty="0" err="1">
                <a:solidFill>
                  <a:srgbClr val="000000"/>
                </a:solidFill>
                <a:latin typeface="+mj-lt"/>
                <a:cs typeface="Arial" charset="0"/>
              </a:rPr>
              <a:t>eValuate</a:t>
            </a:r>
            <a:r>
              <a:rPr kumimoji="1" lang="en-US" altLang="en-US" sz="1400" dirty="0">
                <a:solidFill>
                  <a:srgbClr val="000000"/>
                </a:solidFill>
                <a:latin typeface="+mj-lt"/>
                <a:cs typeface="Arial" charset="0"/>
              </a:rPr>
              <a:t> will always utilize the </a:t>
            </a:r>
            <a:r>
              <a:rPr kumimoji="1" lang="en-US" altLang="en-US" sz="1400" dirty="0">
                <a:solidFill>
                  <a:schemeClr val="hlink"/>
                </a:solidFill>
                <a:latin typeface="+mj-lt"/>
                <a:cs typeface="Arial" charset="0"/>
              </a:rPr>
              <a:t>most recent</a:t>
            </a:r>
            <a:r>
              <a:rPr kumimoji="1" lang="en-US" altLang="en-US" sz="1400" dirty="0">
                <a:solidFill>
                  <a:srgbClr val="000000"/>
                </a:solidFill>
                <a:latin typeface="+mj-lt"/>
                <a:cs typeface="Arial" charset="0"/>
              </a:rPr>
              <a:t> construct based on the call’s effective date.</a:t>
            </a:r>
          </a:p>
          <a:p>
            <a:pPr>
              <a:spcBef>
                <a:spcPct val="20000"/>
              </a:spcBef>
              <a:buClr>
                <a:schemeClr val="tx1"/>
              </a:buClr>
              <a:buSzPct val="70000"/>
              <a:buFont typeface="Monotype Sorts" pitchFamily="2" charset="2"/>
              <a:buChar char="l"/>
            </a:pPr>
            <a:endParaRPr kumimoji="1" lang="en-US" altLang="en-US" sz="1400" dirty="0">
              <a:solidFill>
                <a:srgbClr val="000000"/>
              </a:solidFill>
              <a:latin typeface="+mj-lt"/>
              <a:cs typeface="Arial" charset="0"/>
            </a:endParaRPr>
          </a:p>
          <a:p>
            <a:pPr>
              <a:spcBef>
                <a:spcPct val="20000"/>
              </a:spcBef>
              <a:buClr>
                <a:schemeClr val="tx1"/>
              </a:buClr>
              <a:buSzPct val="70000"/>
              <a:buFont typeface="Wingdings" pitchFamily="2" charset="2"/>
              <a:buChar char="l"/>
            </a:pPr>
            <a:r>
              <a:rPr kumimoji="1" lang="en-US" altLang="en-US" sz="1400" dirty="0">
                <a:solidFill>
                  <a:srgbClr val="000000"/>
                </a:solidFill>
                <a:latin typeface="+mj-lt"/>
                <a:cs typeface="Arial" charset="0"/>
              </a:rPr>
              <a:t>  A project with an effective date that is in the past cannot be modified.  </a:t>
            </a:r>
            <a:endParaRPr kumimoji="1" lang="en-US" altLang="en-US" sz="1400" dirty="0">
              <a:latin typeface="+mj-lt"/>
            </a:endParaRPr>
          </a:p>
        </p:txBody>
      </p:sp>
    </p:spTree>
    <p:extLst>
      <p:ext uri="{BB962C8B-B14F-4D97-AF65-F5344CB8AC3E}">
        <p14:creationId xmlns:p14="http://schemas.microsoft.com/office/powerpoint/2010/main" val="27391308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026"/>
          <p:cNvSpPr>
            <a:spLocks noGrp="1" noChangeArrowheads="1"/>
          </p:cNvSpPr>
          <p:nvPr>
            <p:ph type="title"/>
          </p:nvPr>
        </p:nvSpPr>
        <p:spPr/>
        <p:txBody>
          <a:bodyPr/>
          <a:lstStyle/>
          <a:p>
            <a:r>
              <a:rPr lang="en-US" altLang="en-US" sz="3600" dirty="0" smtClean="0">
                <a:cs typeface="Times New Roman" pitchFamily="18" charset="0"/>
              </a:rPr>
              <a:t>Touchpoints</a:t>
            </a:r>
            <a:endParaRPr lang="en-US" altLang="en-US" sz="3600" dirty="0"/>
          </a:p>
        </p:txBody>
      </p:sp>
      <p:sp>
        <p:nvSpPr>
          <p:cNvPr id="191491" name="Rectangle 1027"/>
          <p:cNvSpPr>
            <a:spLocks noChangeArrowheads="1"/>
          </p:cNvSpPr>
          <p:nvPr/>
        </p:nvSpPr>
        <p:spPr bwMode="auto">
          <a:xfrm>
            <a:off x="609600" y="4244606"/>
            <a:ext cx="78486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1"/>
              </a:buClr>
              <a:buSzPct val="70000"/>
              <a:buFont typeface="Wingdings" pitchFamily="2" charset="2"/>
              <a:buChar char="l"/>
            </a:pPr>
            <a:r>
              <a:rPr kumimoji="1" lang="en-US" altLang="en-US" sz="1400" b="1" dirty="0">
                <a:latin typeface="Arial" panose="020B0604020202020204" pitchFamily="34" charset="0"/>
                <a:cs typeface="Arial" panose="020B0604020202020204" pitchFamily="34" charset="0"/>
              </a:rPr>
              <a:t> Effective Date – </a:t>
            </a:r>
          </a:p>
          <a:p>
            <a:pPr lvl="2">
              <a:spcBef>
                <a:spcPct val="20000"/>
              </a:spcBef>
              <a:buClr>
                <a:schemeClr val="tx1"/>
              </a:buClr>
              <a:buSzPct val="70000"/>
              <a:buFont typeface="Wingdings" pitchFamily="2" charset="2"/>
              <a:buNone/>
            </a:pPr>
            <a:r>
              <a:rPr kumimoji="1" lang="en-US" altLang="en-US" sz="1400" dirty="0">
                <a:latin typeface="Arial" panose="020B0604020202020204" pitchFamily="34" charset="0"/>
                <a:cs typeface="Arial" panose="020B0604020202020204" pitchFamily="34" charset="0"/>
              </a:rPr>
              <a:t>The effective date of the application will determine the configuration to execute. </a:t>
            </a:r>
          </a:p>
          <a:p>
            <a:pPr>
              <a:spcBef>
                <a:spcPct val="20000"/>
              </a:spcBef>
              <a:buClr>
                <a:schemeClr val="tx1"/>
              </a:buClr>
              <a:buSzPct val="70000"/>
              <a:buFont typeface="Wingdings" pitchFamily="2" charset="2"/>
              <a:buChar char="l"/>
            </a:pPr>
            <a:r>
              <a:rPr kumimoji="1" lang="en-US" altLang="en-US" sz="1400" b="1" dirty="0">
                <a:latin typeface="Arial" panose="020B0604020202020204" pitchFamily="34" charset="0"/>
                <a:cs typeface="Arial" panose="020B0604020202020204" pitchFamily="34" charset="0"/>
              </a:rPr>
              <a:t> Agent Script – </a:t>
            </a:r>
          </a:p>
          <a:p>
            <a:pPr lvl="2">
              <a:spcBef>
                <a:spcPct val="20000"/>
              </a:spcBef>
              <a:buClr>
                <a:schemeClr val="tx1"/>
              </a:buClr>
              <a:buSzPct val="70000"/>
              <a:buFont typeface="Monotype Sorts" pitchFamily="2" charset="2"/>
              <a:buNone/>
            </a:pPr>
            <a:r>
              <a:rPr kumimoji="1" lang="en-US" altLang="en-US" sz="1400" dirty="0">
                <a:latin typeface="Arial" panose="020B0604020202020204" pitchFamily="34" charset="0"/>
                <a:cs typeface="Arial" panose="020B0604020202020204" pitchFamily="34" charset="0"/>
              </a:rPr>
              <a:t>An Agent Script contains the set of instructions that </a:t>
            </a:r>
            <a:r>
              <a:rPr kumimoji="1" lang="en-US" altLang="en-US" sz="1400" dirty="0" err="1">
                <a:latin typeface="Arial" panose="020B0604020202020204" pitchFamily="34" charset="0"/>
                <a:cs typeface="Arial" panose="020B0604020202020204" pitchFamily="34" charset="0"/>
              </a:rPr>
              <a:t>eValuate</a:t>
            </a:r>
            <a:r>
              <a:rPr kumimoji="1" lang="en-US" altLang="en-US" sz="1400" dirty="0">
                <a:latin typeface="Arial" panose="020B0604020202020204" pitchFamily="34" charset="0"/>
                <a:cs typeface="Arial" panose="020B0604020202020204" pitchFamily="34" charset="0"/>
              </a:rPr>
              <a:t> needs to follow for the call.  </a:t>
            </a:r>
            <a:endParaRPr kumimoji="1" lang="en-US" altLang="en-US" sz="1400" i="1" dirty="0">
              <a:latin typeface="Arial" panose="020B0604020202020204" pitchFamily="34" charset="0"/>
              <a:cs typeface="Arial" panose="020B0604020202020204" pitchFamily="34" charset="0"/>
            </a:endParaRPr>
          </a:p>
          <a:p>
            <a:pPr>
              <a:spcBef>
                <a:spcPct val="20000"/>
              </a:spcBef>
              <a:buClr>
                <a:schemeClr val="tx1"/>
              </a:buClr>
              <a:buSzPct val="70000"/>
              <a:buFont typeface="Wingdings" pitchFamily="2" charset="2"/>
              <a:buChar char="l"/>
            </a:pPr>
            <a:r>
              <a:rPr kumimoji="1" lang="en-US" altLang="en-US" sz="1400" dirty="0">
                <a:latin typeface="Arial" panose="020B0604020202020204" pitchFamily="34" charset="0"/>
                <a:cs typeface="Arial" panose="020B0604020202020204" pitchFamily="34" charset="0"/>
              </a:rPr>
              <a:t> </a:t>
            </a:r>
            <a:r>
              <a:rPr kumimoji="1" lang="en-US" altLang="en-US" sz="1400" b="1" dirty="0">
                <a:latin typeface="Arial" panose="020B0604020202020204" pitchFamily="34" charset="0"/>
                <a:cs typeface="Arial" panose="020B0604020202020204" pitchFamily="34" charset="0"/>
              </a:rPr>
              <a:t>Request</a:t>
            </a:r>
            <a:r>
              <a:rPr kumimoji="1" lang="en-US" altLang="en-US" sz="1400" dirty="0">
                <a:latin typeface="Arial" panose="020B0604020202020204" pitchFamily="34" charset="0"/>
                <a:cs typeface="Arial" panose="020B0604020202020204" pitchFamily="34" charset="0"/>
              </a:rPr>
              <a:t> Data – </a:t>
            </a:r>
          </a:p>
          <a:p>
            <a:pPr lvl="2">
              <a:spcBef>
                <a:spcPct val="20000"/>
              </a:spcBef>
              <a:buClr>
                <a:schemeClr val="tx1"/>
              </a:buClr>
              <a:buSzPct val="70000"/>
              <a:buFont typeface="Monotype Sorts" pitchFamily="2" charset="2"/>
              <a:buNone/>
            </a:pPr>
            <a:r>
              <a:rPr kumimoji="1" lang="en-US" altLang="en-US" sz="1400" dirty="0">
                <a:latin typeface="Arial" panose="020B0604020202020204" pitchFamily="34" charset="0"/>
                <a:cs typeface="Arial" panose="020B0604020202020204" pitchFamily="34" charset="0"/>
              </a:rPr>
              <a:t>The specific application data required to execute the Agent Script.</a:t>
            </a:r>
          </a:p>
        </p:txBody>
      </p:sp>
      <p:sp>
        <p:nvSpPr>
          <p:cNvPr id="191492" name="Text Box 1028"/>
          <p:cNvSpPr txBox="1">
            <a:spLocks noChangeArrowheads="1"/>
          </p:cNvSpPr>
          <p:nvPr/>
        </p:nvSpPr>
        <p:spPr bwMode="auto">
          <a:xfrm>
            <a:off x="609600" y="1568724"/>
            <a:ext cx="7772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1"/>
              </a:buClr>
              <a:buSzPct val="70000"/>
              <a:buFont typeface="Monotype Sorts" pitchFamily="2" charset="2"/>
              <a:buNone/>
            </a:pPr>
            <a:r>
              <a:rPr kumimoji="1" lang="en-US" altLang="en-US" sz="1600" b="1" dirty="0">
                <a:latin typeface="Arial" panose="020B0604020202020204" pitchFamily="34" charset="0"/>
                <a:cs typeface="Arial" panose="020B0604020202020204" pitchFamily="34" charset="0"/>
              </a:rPr>
              <a:t>A touchpoint initiates a transaction call to </a:t>
            </a:r>
            <a:r>
              <a:rPr kumimoji="1" lang="en-US" altLang="en-US" sz="1600" b="1" dirty="0" err="1">
                <a:latin typeface="Arial" panose="020B0604020202020204" pitchFamily="34" charset="0"/>
                <a:cs typeface="Arial" panose="020B0604020202020204" pitchFamily="34" charset="0"/>
              </a:rPr>
              <a:t>eValuate</a:t>
            </a:r>
            <a:r>
              <a:rPr kumimoji="1" lang="en-US" altLang="en-US" sz="1600" b="1" dirty="0">
                <a:latin typeface="Arial" panose="020B0604020202020204" pitchFamily="34" charset="0"/>
                <a:cs typeface="Arial" panose="020B0604020202020204" pitchFamily="34" charset="0"/>
              </a:rPr>
              <a:t> for the purpose of acquiring specific data or results.</a:t>
            </a:r>
            <a:endParaRPr lang="en-US" altLang="en-US" sz="1600" b="1" dirty="0">
              <a:latin typeface="Arial" panose="020B0604020202020204" pitchFamily="34" charset="0"/>
              <a:cs typeface="Arial" panose="020B0604020202020204" pitchFamily="34" charset="0"/>
            </a:endParaRPr>
          </a:p>
        </p:txBody>
      </p:sp>
      <p:sp>
        <p:nvSpPr>
          <p:cNvPr id="2" name="Rectangle 1"/>
          <p:cNvSpPr/>
          <p:nvPr/>
        </p:nvSpPr>
        <p:spPr>
          <a:xfrm>
            <a:off x="609600" y="2413181"/>
            <a:ext cx="7848600" cy="1815882"/>
          </a:xfrm>
          <a:prstGeom prst="rect">
            <a:avLst/>
          </a:prstGeom>
        </p:spPr>
        <p:txBody>
          <a:bodyPr wrap="square">
            <a:spAutoFit/>
          </a:bodyPr>
          <a:lstStyle/>
          <a:p>
            <a:pPr>
              <a:spcBef>
                <a:spcPct val="50000"/>
              </a:spcBef>
              <a:buFontTx/>
              <a:buChar char="•"/>
            </a:pPr>
            <a:r>
              <a:rPr lang="en-US" altLang="en-US" sz="1400" b="1" dirty="0"/>
              <a:t>Touch Points are points in Origenate where a call to </a:t>
            </a:r>
            <a:r>
              <a:rPr lang="en-US" altLang="en-US" sz="1400" b="1" dirty="0" err="1"/>
              <a:t>eValuate</a:t>
            </a:r>
            <a:r>
              <a:rPr lang="en-US" altLang="en-US" sz="1400" b="1" dirty="0"/>
              <a:t> is invoked. </a:t>
            </a:r>
          </a:p>
          <a:p>
            <a:pPr lvl="1">
              <a:spcBef>
                <a:spcPct val="50000"/>
              </a:spcBef>
              <a:buFontTx/>
              <a:buChar char="•"/>
            </a:pPr>
            <a:r>
              <a:rPr lang="en-US" altLang="en-US" sz="1400" dirty="0"/>
              <a:t> This is controlled by Origenate programmatically </a:t>
            </a:r>
          </a:p>
          <a:p>
            <a:pPr>
              <a:spcBef>
                <a:spcPct val="50000"/>
              </a:spcBef>
              <a:buFontTx/>
              <a:buChar char="•"/>
            </a:pPr>
            <a:r>
              <a:rPr lang="en-US" altLang="en-US" sz="1400" b="1" dirty="0"/>
              <a:t> In </a:t>
            </a:r>
            <a:r>
              <a:rPr lang="en-US" altLang="en-US" sz="1400" b="1" dirty="0" err="1"/>
              <a:t>eValuate</a:t>
            </a:r>
            <a:r>
              <a:rPr lang="en-US" altLang="en-US" sz="1400" b="1" dirty="0"/>
              <a:t>, each touch point corresponds to an Agent Script. </a:t>
            </a:r>
          </a:p>
          <a:p>
            <a:pPr lvl="1">
              <a:spcBef>
                <a:spcPct val="50000"/>
              </a:spcBef>
              <a:buFontTx/>
              <a:buChar char="•"/>
            </a:pPr>
            <a:r>
              <a:rPr lang="en-US" altLang="en-US" sz="1400" dirty="0"/>
              <a:t> The functions of each script can be configured using the </a:t>
            </a:r>
            <a:r>
              <a:rPr lang="en-US" altLang="en-US" sz="1400" dirty="0" smtClean="0"/>
              <a:t>ECM tool</a:t>
            </a:r>
            <a:endParaRPr lang="en-US" altLang="en-US" sz="1400" dirty="0"/>
          </a:p>
          <a:p>
            <a:pPr lvl="1">
              <a:spcBef>
                <a:spcPct val="50000"/>
              </a:spcBef>
              <a:buFontTx/>
              <a:buChar char="•"/>
            </a:pPr>
            <a:r>
              <a:rPr lang="en-US" altLang="en-US" sz="1400" dirty="0"/>
              <a:t> Example: At the end of application entry (Application Complete) the </a:t>
            </a:r>
            <a:r>
              <a:rPr lang="en-US" altLang="en-US" sz="1400" dirty="0" err="1"/>
              <a:t>MainEval</a:t>
            </a:r>
            <a:r>
              <a:rPr lang="en-US" altLang="en-US" sz="1400" dirty="0"/>
              <a:t> touchpoint is invoked.</a:t>
            </a:r>
          </a:p>
        </p:txBody>
      </p:sp>
    </p:spTree>
    <p:extLst>
      <p:ext uri="{BB962C8B-B14F-4D97-AF65-F5344CB8AC3E}">
        <p14:creationId xmlns:p14="http://schemas.microsoft.com/office/powerpoint/2010/main" val="7587982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DB Connections</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34</a:t>
            </a:fld>
            <a:endParaRPr lang="en-US"/>
          </a:p>
        </p:txBody>
      </p:sp>
      <p:sp>
        <p:nvSpPr>
          <p:cNvPr id="4" name="Content Placeholder 3"/>
          <p:cNvSpPr>
            <a:spLocks noGrp="1"/>
          </p:cNvSpPr>
          <p:nvPr>
            <p:ph sz="quarter" idx="13"/>
          </p:nvPr>
        </p:nvSpPr>
        <p:spPr/>
        <p:txBody>
          <a:bodyPr/>
          <a:lstStyle/>
          <a:p>
            <a:r>
              <a:rPr lang="en-US" dirty="0" smtClean="0"/>
              <a:t> </a:t>
            </a:r>
            <a:r>
              <a:rPr lang="en-US" dirty="0"/>
              <a:t>Evaluate uses two primary connections for processing. </a:t>
            </a:r>
          </a:p>
          <a:p>
            <a:pPr lvl="1"/>
            <a:r>
              <a:rPr lang="en-US" b="1" dirty="0"/>
              <a:t>TNS </a:t>
            </a:r>
            <a:r>
              <a:rPr lang="en-US" dirty="0"/>
              <a:t>(RAC Aware) – Used by </a:t>
            </a:r>
            <a:r>
              <a:rPr lang="en-US" dirty="0" err="1"/>
              <a:t>EVServices</a:t>
            </a:r>
            <a:r>
              <a:rPr lang="en-US" dirty="0"/>
              <a:t> for all C++ application connection. Evaluate connection are maintained connection. Connection will start with base configured number of connections and grow as needed to Max connection limit defined.</a:t>
            </a:r>
          </a:p>
          <a:p>
            <a:pPr lvl="1"/>
            <a:r>
              <a:rPr lang="en-US" b="1" dirty="0"/>
              <a:t>TNS String</a:t>
            </a:r>
            <a:r>
              <a:rPr lang="en-US" dirty="0"/>
              <a:t> (RAC Aware) - used by application java Modules. </a:t>
            </a:r>
            <a:r>
              <a:rPr lang="en-US" dirty="0" err="1"/>
              <a:t>Eg</a:t>
            </a:r>
            <a:r>
              <a:rPr lang="en-US" dirty="0"/>
              <a:t>. </a:t>
            </a:r>
            <a:r>
              <a:rPr lang="en-US" dirty="0" err="1"/>
              <a:t>CISModule</a:t>
            </a:r>
            <a:r>
              <a:rPr lang="en-US" dirty="0"/>
              <a:t> and </a:t>
            </a:r>
            <a:r>
              <a:rPr lang="en-US" dirty="0" err="1"/>
              <a:t>TAFModule</a:t>
            </a:r>
            <a:endParaRPr lang="en-US" dirty="0"/>
          </a:p>
          <a:p>
            <a:endParaRPr lang="en-US" dirty="0"/>
          </a:p>
        </p:txBody>
      </p:sp>
    </p:spTree>
    <p:extLst>
      <p:ext uri="{BB962C8B-B14F-4D97-AF65-F5344CB8AC3E}">
        <p14:creationId xmlns:p14="http://schemas.microsoft.com/office/powerpoint/2010/main" val="26299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a:t>
            </a:r>
            <a:r>
              <a:rPr lang="en-US" dirty="0" smtClean="0"/>
              <a:t>Internal Monitoring</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35</a:t>
            </a:fld>
            <a:endParaRPr lang="en-US"/>
          </a:p>
        </p:txBody>
      </p:sp>
      <p:sp>
        <p:nvSpPr>
          <p:cNvPr id="7" name="TextBox 6"/>
          <p:cNvSpPr txBox="1"/>
          <p:nvPr/>
        </p:nvSpPr>
        <p:spPr>
          <a:xfrm>
            <a:off x="287053" y="1664559"/>
            <a:ext cx="8456705" cy="2381027"/>
          </a:xfrm>
          <a:prstGeom prst="rect">
            <a:avLst/>
          </a:prstGeom>
          <a:noFill/>
        </p:spPr>
        <p:txBody>
          <a:bodyPr wrap="square" lIns="36000" tIns="36000" rIns="36000" bIns="36000" rtlCol="0">
            <a:spAutoFit/>
          </a:bodyPr>
          <a:lstStyle/>
          <a:p>
            <a:r>
              <a:rPr lang="en-US" sz="1600" b="1" dirty="0"/>
              <a:t>Evaluate $</a:t>
            </a:r>
            <a:r>
              <a:rPr lang="en-US" sz="1600" b="1" dirty="0" smtClean="0"/>
              <a:t>EVBASE/sh/monitor.sh</a:t>
            </a:r>
          </a:p>
          <a:p>
            <a:pPr lvl="1"/>
            <a:r>
              <a:rPr lang="en-US" sz="1400" dirty="0" smtClean="0"/>
              <a:t>Monitoring agent of Evaluate</a:t>
            </a:r>
          </a:p>
          <a:p>
            <a:pPr marL="742950" lvl="1" indent="-285750">
              <a:buFont typeface="Arial" panose="020B0604020202020204" pitchFamily="34" charset="0"/>
              <a:buChar char="•"/>
            </a:pPr>
            <a:r>
              <a:rPr lang="en-US" sz="1400" dirty="0" smtClean="0"/>
              <a:t>Monitoring Evaluate PID</a:t>
            </a:r>
          </a:p>
          <a:p>
            <a:pPr marL="742950" lvl="1" indent="-285750">
              <a:buFont typeface="Arial" panose="020B0604020202020204" pitchFamily="34" charset="0"/>
              <a:buChar char="•"/>
            </a:pPr>
            <a:r>
              <a:rPr lang="en-US" sz="1400" dirty="0" smtClean="0"/>
              <a:t>Check for active PID every 25 seconds</a:t>
            </a:r>
          </a:p>
          <a:p>
            <a:pPr marL="742950" lvl="1" indent="-285750">
              <a:buFont typeface="Arial" panose="020B0604020202020204" pitchFamily="34" charset="0"/>
              <a:buChar char="•"/>
            </a:pPr>
            <a:r>
              <a:rPr lang="en-US" sz="1400" dirty="0" smtClean="0"/>
              <a:t>Logs information to </a:t>
            </a:r>
            <a:r>
              <a:rPr lang="en-US" sz="1400" dirty="0"/>
              <a:t>$EVBASE/logs/Evaluate.log and $</a:t>
            </a:r>
            <a:r>
              <a:rPr lang="en-US" sz="1400" dirty="0" smtClean="0"/>
              <a:t>EVBASE/logs/Watchdog.log</a:t>
            </a:r>
          </a:p>
          <a:p>
            <a:pPr marL="742950" lvl="1" indent="-285750">
              <a:buFont typeface="Arial" panose="020B0604020202020204" pitchFamily="34" charset="0"/>
              <a:buChar char="•"/>
            </a:pPr>
            <a:r>
              <a:rPr lang="en-US" sz="1400" dirty="0" smtClean="0"/>
              <a:t>Will create incident folder with all logs and restart if module stops unexpectedly</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a:p>
            <a:endParaRPr lang="en-US" sz="1600" dirty="0"/>
          </a:p>
        </p:txBody>
      </p:sp>
    </p:spTree>
    <p:extLst>
      <p:ext uri="{BB962C8B-B14F-4D97-AF65-F5344CB8AC3E}">
        <p14:creationId xmlns:p14="http://schemas.microsoft.com/office/powerpoint/2010/main" val="32268271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Bureau Files</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36</a:t>
            </a:fld>
            <a:endParaRPr lang="en-US"/>
          </a:p>
        </p:txBody>
      </p:sp>
      <p:sp>
        <p:nvSpPr>
          <p:cNvPr id="5" name="Rectangle 4"/>
          <p:cNvSpPr/>
          <p:nvPr/>
        </p:nvSpPr>
        <p:spPr>
          <a:xfrm>
            <a:off x="723013" y="3648626"/>
            <a:ext cx="6002339" cy="738664"/>
          </a:xfrm>
          <a:prstGeom prst="rect">
            <a:avLst/>
          </a:prstGeom>
        </p:spPr>
        <p:txBody>
          <a:bodyPr wrap="square">
            <a:spAutoFit/>
          </a:bodyPr>
          <a:lstStyle/>
          <a:p>
            <a:r>
              <a:rPr lang="pt-BR" sz="1400" dirty="0"/>
              <a:t>/</a:t>
            </a:r>
            <a:r>
              <a:rPr lang="pt-BR" sz="1400" b="1" dirty="0" smtClean="0"/>
              <a:t>evaluate/ev_startfarm/Data/Bureau_Files/EFX50/TTY/8</a:t>
            </a:r>
          </a:p>
          <a:p>
            <a:pPr marL="285750" indent="-285750">
              <a:buFont typeface="Arial" panose="020B0604020202020204" pitchFamily="34" charset="0"/>
              <a:buChar char="•"/>
            </a:pPr>
            <a:r>
              <a:rPr lang="pt-BR" sz="1400" dirty="0" smtClean="0"/>
              <a:t>87071Masked.03302015141626.A1 – masked file</a:t>
            </a:r>
            <a:endParaRPr lang="pt-BR" sz="1400" dirty="0"/>
          </a:p>
          <a:p>
            <a:pPr marL="285750" indent="-285750">
              <a:buFont typeface="Arial" panose="020B0604020202020204" pitchFamily="34" charset="0"/>
              <a:buChar char="•"/>
            </a:pPr>
            <a:r>
              <a:rPr lang="pt-BR" sz="1400" dirty="0" smtClean="0"/>
              <a:t>87071.03302015141626.A1 – encrypted file</a:t>
            </a:r>
            <a:endParaRPr lang="en-US" sz="1400" dirty="0"/>
          </a:p>
        </p:txBody>
      </p:sp>
      <p:sp>
        <p:nvSpPr>
          <p:cNvPr id="6" name="Rectangle 5"/>
          <p:cNvSpPr/>
          <p:nvPr/>
        </p:nvSpPr>
        <p:spPr>
          <a:xfrm>
            <a:off x="744276" y="2480355"/>
            <a:ext cx="6002339" cy="307777"/>
          </a:xfrm>
          <a:prstGeom prst="rect">
            <a:avLst/>
          </a:prstGeom>
        </p:spPr>
        <p:txBody>
          <a:bodyPr wrap="square">
            <a:spAutoFit/>
          </a:bodyPr>
          <a:lstStyle/>
          <a:p>
            <a:r>
              <a:rPr lang="pt-BR" sz="1400" b="1" dirty="0" smtClean="0"/>
              <a:t>TTY file are the fromated readable data from bureuas</a:t>
            </a:r>
          </a:p>
        </p:txBody>
      </p:sp>
      <p:sp>
        <p:nvSpPr>
          <p:cNvPr id="7" name="Rectangle 6"/>
          <p:cNvSpPr/>
          <p:nvPr/>
        </p:nvSpPr>
        <p:spPr>
          <a:xfrm>
            <a:off x="723013" y="1516337"/>
            <a:ext cx="6002339" cy="307777"/>
          </a:xfrm>
          <a:prstGeom prst="rect">
            <a:avLst/>
          </a:prstGeom>
        </p:spPr>
        <p:txBody>
          <a:bodyPr wrap="square">
            <a:spAutoFit/>
          </a:bodyPr>
          <a:lstStyle/>
          <a:p>
            <a:r>
              <a:rPr lang="pt-BR" sz="1400" b="1" dirty="0" smtClean="0"/>
              <a:t>OUT file are the raw Data returned from bureuas</a:t>
            </a:r>
          </a:p>
        </p:txBody>
      </p:sp>
      <p:graphicFrame>
        <p:nvGraphicFramePr>
          <p:cNvPr id="8" name="Object 7">
            <a:hlinkClick r:id="rId3" action="ppaction://hlinkfile"/>
          </p:cNvPr>
          <p:cNvGraphicFramePr>
            <a:graphicFrameLocks noChangeAspect="1"/>
          </p:cNvGraphicFramePr>
          <p:nvPr>
            <p:extLst>
              <p:ext uri="{D42A27DB-BD31-4B8C-83A1-F6EECF244321}">
                <p14:modId xmlns:p14="http://schemas.microsoft.com/office/powerpoint/2010/main" val="1747385264"/>
              </p:ext>
            </p:extLst>
          </p:nvPr>
        </p:nvGraphicFramePr>
        <p:xfrm>
          <a:off x="6029065" y="2291343"/>
          <a:ext cx="1435100" cy="685800"/>
        </p:xfrm>
        <a:graphic>
          <a:graphicData uri="http://schemas.openxmlformats.org/presentationml/2006/ole">
            <mc:AlternateContent xmlns:mc="http://schemas.openxmlformats.org/markup-compatibility/2006">
              <mc:Choice xmlns:v="urn:schemas-microsoft-com:vml" Requires="v">
                <p:oleObj spid="_x0000_s11308" name="Packager Shell Object" showAsIcon="1" r:id="rId4" imgW="1435320" imgH="685800" progId="Package">
                  <p:embed/>
                </p:oleObj>
              </mc:Choice>
              <mc:Fallback>
                <p:oleObj name="Packager Shell Object" showAsIcon="1" r:id="rId4" imgW="1435320" imgH="685800" progId="Package">
                  <p:embed/>
                  <p:pic>
                    <p:nvPicPr>
                      <p:cNvPr id="0" name=""/>
                      <p:cNvPicPr/>
                      <p:nvPr/>
                    </p:nvPicPr>
                    <p:blipFill>
                      <a:blip r:embed="rId5"/>
                      <a:stretch>
                        <a:fillRect/>
                      </a:stretch>
                    </p:blipFill>
                    <p:spPr>
                      <a:xfrm>
                        <a:off x="6029065" y="2291343"/>
                        <a:ext cx="1435100" cy="685800"/>
                      </a:xfrm>
                      <a:prstGeom prst="rect">
                        <a:avLst/>
                      </a:prstGeom>
                    </p:spPr>
                  </p:pic>
                </p:oleObj>
              </mc:Fallback>
            </mc:AlternateContent>
          </a:graphicData>
        </a:graphic>
      </p:graphicFrame>
      <p:graphicFrame>
        <p:nvGraphicFramePr>
          <p:cNvPr id="9" name="Object 8">
            <a:hlinkClick r:id="rId6" action="ppaction://hlinkfile"/>
          </p:cNvPr>
          <p:cNvGraphicFramePr>
            <a:graphicFrameLocks noChangeAspect="1"/>
          </p:cNvGraphicFramePr>
          <p:nvPr>
            <p:extLst>
              <p:ext uri="{D42A27DB-BD31-4B8C-83A1-F6EECF244321}">
                <p14:modId xmlns:p14="http://schemas.microsoft.com/office/powerpoint/2010/main" val="551460297"/>
              </p:ext>
            </p:extLst>
          </p:nvPr>
        </p:nvGraphicFramePr>
        <p:xfrm>
          <a:off x="5997315" y="1327325"/>
          <a:ext cx="1498600" cy="685800"/>
        </p:xfrm>
        <a:graphic>
          <a:graphicData uri="http://schemas.openxmlformats.org/presentationml/2006/ole">
            <mc:AlternateContent xmlns:mc="http://schemas.openxmlformats.org/markup-compatibility/2006">
              <mc:Choice xmlns:v="urn:schemas-microsoft-com:vml" Requires="v">
                <p:oleObj spid="_x0000_s11309" name="Packager Shell Object" showAsIcon="1" r:id="rId7" imgW="1499040" imgH="685800" progId="Package">
                  <p:embed/>
                </p:oleObj>
              </mc:Choice>
              <mc:Fallback>
                <p:oleObj name="Packager Shell Object" showAsIcon="1" r:id="rId7" imgW="1499040" imgH="685800" progId="Package">
                  <p:embed/>
                  <p:pic>
                    <p:nvPicPr>
                      <p:cNvPr id="0" name=""/>
                      <p:cNvPicPr/>
                      <p:nvPr/>
                    </p:nvPicPr>
                    <p:blipFill>
                      <a:blip r:embed="rId8"/>
                      <a:stretch>
                        <a:fillRect/>
                      </a:stretch>
                    </p:blipFill>
                    <p:spPr>
                      <a:xfrm>
                        <a:off x="5997315" y="1327325"/>
                        <a:ext cx="1498600" cy="685800"/>
                      </a:xfrm>
                      <a:prstGeom prst="rect">
                        <a:avLst/>
                      </a:prstGeom>
                    </p:spPr>
                  </p:pic>
                </p:oleObj>
              </mc:Fallback>
            </mc:AlternateContent>
          </a:graphicData>
        </a:graphic>
      </p:graphicFrame>
      <p:sp>
        <p:nvSpPr>
          <p:cNvPr id="10" name="Rectangle 9"/>
          <p:cNvSpPr/>
          <p:nvPr/>
        </p:nvSpPr>
        <p:spPr>
          <a:xfrm>
            <a:off x="818704" y="4928077"/>
            <a:ext cx="6002339" cy="738664"/>
          </a:xfrm>
          <a:prstGeom prst="rect">
            <a:avLst/>
          </a:prstGeom>
        </p:spPr>
        <p:txBody>
          <a:bodyPr wrap="square">
            <a:spAutoFit/>
          </a:bodyPr>
          <a:lstStyle/>
          <a:p>
            <a:r>
              <a:rPr lang="pt-BR" sz="1400" dirty="0"/>
              <a:t>/</a:t>
            </a:r>
            <a:r>
              <a:rPr lang="pt-BR" sz="1400" b="1" dirty="0" smtClean="0"/>
              <a:t>evaluate/ev_startfarm/Data/Bureau_Files/</a:t>
            </a:r>
          </a:p>
          <a:p>
            <a:pPr marL="285750" indent="-285750">
              <a:buFont typeface="Arial" panose="020B0604020202020204" pitchFamily="34" charset="0"/>
              <a:buChar char="•"/>
            </a:pPr>
            <a:r>
              <a:rPr lang="pt-BR" sz="1400" dirty="0" smtClean="0"/>
              <a:t>Bureau Directory is a shared mount to DB</a:t>
            </a:r>
            <a:endParaRPr lang="pt-BR" sz="1400" dirty="0"/>
          </a:p>
          <a:p>
            <a:pPr marL="285750" indent="-285750">
              <a:buFont typeface="Arial" panose="020B0604020202020204" pitchFamily="34" charset="0"/>
              <a:buChar char="•"/>
            </a:pPr>
            <a:r>
              <a:rPr lang="pt-BR" sz="1400" dirty="0" smtClean="0"/>
              <a:t>Origenate uses directory object for ablity to display TTY file to users</a:t>
            </a:r>
            <a:endParaRPr lang="en-US" sz="1400" dirty="0"/>
          </a:p>
        </p:txBody>
      </p:sp>
    </p:spTree>
    <p:extLst>
      <p:ext uri="{BB962C8B-B14F-4D97-AF65-F5344CB8AC3E}">
        <p14:creationId xmlns:p14="http://schemas.microsoft.com/office/powerpoint/2010/main" val="19616244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4 </a:t>
            </a:r>
            <a:br>
              <a:rPr lang="en-US" dirty="0" smtClean="0"/>
            </a:br>
            <a:r>
              <a:rPr lang="en-US" dirty="0" smtClean="0"/>
              <a:t>Database Detail</a:t>
            </a:r>
            <a:endParaRPr lang="en-US" dirty="0"/>
          </a:p>
        </p:txBody>
      </p:sp>
      <p:sp>
        <p:nvSpPr>
          <p:cNvPr id="4" name="Content Placeholder 3"/>
          <p:cNvSpPr>
            <a:spLocks noGrp="1"/>
          </p:cNvSpPr>
          <p:nvPr>
            <p:ph type="body" sz="quarter" idx="13"/>
          </p:nvPr>
        </p:nvSpPr>
        <p:spPr/>
        <p:txBody>
          <a:bodyPr>
            <a:normAutofit/>
          </a:bodyPr>
          <a:lstStyle/>
          <a:p>
            <a:r>
              <a:rPr lang="en-US" dirty="0"/>
              <a:t>Topics</a:t>
            </a:r>
          </a:p>
          <a:p>
            <a:pPr lvl="1"/>
            <a:r>
              <a:rPr lang="en-US" dirty="0" smtClean="0">
                <a:solidFill>
                  <a:schemeClr val="tx1"/>
                </a:solidFill>
              </a:rPr>
              <a:t>Origenate Schema</a:t>
            </a:r>
          </a:p>
          <a:p>
            <a:pPr lvl="1"/>
            <a:r>
              <a:rPr lang="en-US" dirty="0" smtClean="0">
                <a:solidFill>
                  <a:schemeClr val="tx1"/>
                </a:solidFill>
              </a:rPr>
              <a:t>Evaluate Schema</a:t>
            </a:r>
          </a:p>
          <a:p>
            <a:pPr lvl="1"/>
            <a:r>
              <a:rPr lang="en-US" dirty="0" smtClean="0">
                <a:solidFill>
                  <a:schemeClr val="tx1"/>
                </a:solidFill>
              </a:rPr>
              <a:t>Directory Objects </a:t>
            </a:r>
          </a:p>
          <a:p>
            <a:pPr lvl="1"/>
            <a:r>
              <a:rPr lang="en-US" dirty="0" smtClean="0">
                <a:solidFill>
                  <a:schemeClr val="tx1"/>
                </a:solidFill>
              </a:rPr>
              <a:t>Grants</a:t>
            </a:r>
            <a:endParaRPr lang="en-US" dirty="0">
              <a:solidFill>
                <a:schemeClr val="tx1"/>
              </a:solidFill>
            </a:endParaRPr>
          </a:p>
          <a:p>
            <a:endParaRPr lang="en-US" dirty="0"/>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5"/>
          </p:nvPr>
        </p:nvSpPr>
        <p:spPr/>
        <p:txBody>
          <a:bodyPr/>
          <a:lstStyle/>
          <a:p>
            <a:endParaRPr lang="en-US"/>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37</a:t>
            </a:fld>
            <a:endParaRPr lang="en-US"/>
          </a:p>
        </p:txBody>
      </p:sp>
    </p:spTree>
    <p:extLst>
      <p:ext uri="{BB962C8B-B14F-4D97-AF65-F5344CB8AC3E}">
        <p14:creationId xmlns:p14="http://schemas.microsoft.com/office/powerpoint/2010/main" val="1342373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169" y="511079"/>
            <a:ext cx="8361170" cy="1043517"/>
          </a:xfrm>
        </p:spPr>
        <p:txBody>
          <a:bodyPr/>
          <a:lstStyle/>
          <a:p>
            <a:r>
              <a:rPr lang="en-US" dirty="0" smtClean="0"/>
              <a:t>Basic Structure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38</a:t>
            </a:fld>
            <a:endParaRPr lang="en-US"/>
          </a:p>
        </p:txBody>
      </p:sp>
      <p:graphicFrame>
        <p:nvGraphicFramePr>
          <p:cNvPr id="5" name="Content Placeholder 4"/>
          <p:cNvGraphicFramePr>
            <a:graphicFrameLocks noGrp="1" noChangeAspect="1"/>
          </p:cNvGraphicFramePr>
          <p:nvPr>
            <p:ph sz="quarter" idx="13"/>
            <p:extLst>
              <p:ext uri="{D42A27DB-BD31-4B8C-83A1-F6EECF244321}">
                <p14:modId xmlns:p14="http://schemas.microsoft.com/office/powerpoint/2010/main" val="2642139285"/>
              </p:ext>
            </p:extLst>
          </p:nvPr>
        </p:nvGraphicFramePr>
        <p:xfrm>
          <a:off x="925033" y="1554596"/>
          <a:ext cx="7192305" cy="4700113"/>
        </p:xfrm>
        <a:graphic>
          <a:graphicData uri="http://schemas.openxmlformats.org/presentationml/2006/ole">
            <mc:AlternateContent xmlns:mc="http://schemas.openxmlformats.org/markup-compatibility/2006">
              <mc:Choice xmlns:v="urn:schemas-microsoft-com:vml" Requires="v">
                <p:oleObj spid="_x0000_s10265" name="VISIO" r:id="rId3" imgW="10007280" imgH="6721200" progId="Visio.Drawing.11">
                  <p:embed/>
                </p:oleObj>
              </mc:Choice>
              <mc:Fallback>
                <p:oleObj name="VISIO" r:id="rId3" imgW="10007280" imgH="672120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033" y="1554596"/>
                        <a:ext cx="7192305" cy="47001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5941006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5  Encryption Detail</a:t>
            </a:r>
            <a:endParaRPr lang="en-US" dirty="0"/>
          </a:p>
        </p:txBody>
      </p:sp>
      <p:sp>
        <p:nvSpPr>
          <p:cNvPr id="4" name="Content Placeholder 3"/>
          <p:cNvSpPr>
            <a:spLocks noGrp="1"/>
          </p:cNvSpPr>
          <p:nvPr>
            <p:ph type="body" sz="quarter" idx="13"/>
          </p:nvPr>
        </p:nvSpPr>
        <p:spPr/>
        <p:txBody>
          <a:bodyPr/>
          <a:lstStyle/>
          <a:p>
            <a:r>
              <a:rPr lang="en-US" dirty="0"/>
              <a:t>Topics</a:t>
            </a:r>
          </a:p>
          <a:p>
            <a:pPr lvl="1"/>
            <a:r>
              <a:rPr lang="en-US" dirty="0" smtClean="0">
                <a:solidFill>
                  <a:schemeClr val="tx1"/>
                </a:solidFill>
              </a:rPr>
              <a:t>SafeNet appliance</a:t>
            </a:r>
          </a:p>
          <a:p>
            <a:pPr lvl="1"/>
            <a:r>
              <a:rPr lang="en-US" dirty="0" smtClean="0">
                <a:solidFill>
                  <a:schemeClr val="tx1"/>
                </a:solidFill>
              </a:rPr>
              <a:t>Communications with SafeNet</a:t>
            </a:r>
          </a:p>
          <a:p>
            <a:pPr lvl="1"/>
            <a:r>
              <a:rPr lang="en-US" dirty="0" smtClean="0">
                <a:solidFill>
                  <a:schemeClr val="tx1"/>
                </a:solidFill>
              </a:rPr>
              <a:t>Users and Keys</a:t>
            </a:r>
          </a:p>
          <a:p>
            <a:pPr lvl="1"/>
            <a:r>
              <a:rPr lang="en-US" dirty="0" smtClean="0">
                <a:solidFill>
                  <a:schemeClr val="tx1"/>
                </a:solidFill>
              </a:rPr>
              <a:t>DB Tables and how data is stored</a:t>
            </a:r>
            <a:endParaRPr lang="en-US" dirty="0">
              <a:solidFill>
                <a:schemeClr val="tx1"/>
              </a:solidFill>
            </a:endParaRPr>
          </a:p>
          <a:p>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39</a:t>
            </a:fld>
            <a:endParaRPr lang="en-US"/>
          </a:p>
        </p:txBody>
      </p:sp>
    </p:spTree>
    <p:extLst>
      <p:ext uri="{BB962C8B-B14F-4D97-AF65-F5344CB8AC3E}">
        <p14:creationId xmlns:p14="http://schemas.microsoft.com/office/powerpoint/2010/main" val="3119371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88" y="267589"/>
            <a:ext cx="6012000" cy="653015"/>
          </a:xfrm>
        </p:spPr>
        <p:txBody>
          <a:bodyPr/>
          <a:lstStyle/>
          <a:p>
            <a:r>
              <a:rPr lang="en-US" dirty="0" smtClean="0"/>
              <a:t>Agenda</a:t>
            </a:r>
            <a:endParaRPr lang="en-US" sz="3600" dirty="0"/>
          </a:p>
        </p:txBody>
      </p:sp>
      <p:sp>
        <p:nvSpPr>
          <p:cNvPr id="5" name="Text Placeholder 2"/>
          <p:cNvSpPr>
            <a:spLocks noGrp="1"/>
          </p:cNvSpPr>
          <p:nvPr>
            <p:ph type="body" sz="quarter" idx="13"/>
          </p:nvPr>
        </p:nvSpPr>
        <p:spPr>
          <a:xfrm>
            <a:off x="4858895" y="712381"/>
            <a:ext cx="3413235" cy="4486646"/>
          </a:xfrm>
        </p:spPr>
        <p:txBody>
          <a:bodyPr>
            <a:normAutofit/>
          </a:bodyPr>
          <a:lstStyle/>
          <a:p>
            <a:endParaRPr lang="en-US" sz="1600" b="1" dirty="0" smtClean="0"/>
          </a:p>
          <a:p>
            <a:r>
              <a:rPr lang="en-US" sz="1600" b="1" dirty="0" smtClean="0">
                <a:solidFill>
                  <a:schemeClr val="tx1"/>
                </a:solidFill>
              </a:rPr>
              <a:t>Day 4</a:t>
            </a:r>
          </a:p>
          <a:p>
            <a:pPr marL="285750" indent="-285750">
              <a:buFont typeface="Arial" panose="020B0604020202020204" pitchFamily="34" charset="0"/>
              <a:buChar char="•"/>
            </a:pPr>
            <a:r>
              <a:rPr lang="en-US" sz="1600" b="1" dirty="0">
                <a:solidFill>
                  <a:schemeClr val="tx1"/>
                </a:solidFill>
              </a:rPr>
              <a:t>System </a:t>
            </a:r>
            <a:r>
              <a:rPr lang="en-US" sz="1600" b="1" dirty="0" smtClean="0">
                <a:solidFill>
                  <a:schemeClr val="tx1"/>
                </a:solidFill>
              </a:rPr>
              <a:t>Administration</a:t>
            </a:r>
          </a:p>
          <a:p>
            <a:pPr marL="285750" indent="-285750">
              <a:buFont typeface="Arial" panose="020B0604020202020204" pitchFamily="34" charset="0"/>
              <a:buChar char="•"/>
            </a:pPr>
            <a:r>
              <a:rPr lang="en-US" sz="1600" b="1" dirty="0">
                <a:solidFill>
                  <a:schemeClr val="tx1"/>
                </a:solidFill>
              </a:rPr>
              <a:t>System Maintenance</a:t>
            </a:r>
          </a:p>
          <a:p>
            <a:r>
              <a:rPr lang="en-US" sz="1600" b="1" dirty="0" smtClean="0">
                <a:solidFill>
                  <a:schemeClr val="tx1"/>
                </a:solidFill>
              </a:rPr>
              <a:t>Day 5</a:t>
            </a:r>
          </a:p>
          <a:p>
            <a:pPr marL="285750" indent="-285750">
              <a:buFont typeface="Arial" panose="020B0604020202020204" pitchFamily="34" charset="0"/>
              <a:buChar char="•"/>
            </a:pPr>
            <a:r>
              <a:rPr lang="en-US" sz="1600" b="1" dirty="0">
                <a:solidFill>
                  <a:schemeClr val="tx1"/>
                </a:solidFill>
              </a:rPr>
              <a:t>System </a:t>
            </a:r>
            <a:r>
              <a:rPr lang="en-US" sz="1600" b="1" dirty="0" smtClean="0">
                <a:solidFill>
                  <a:schemeClr val="tx1"/>
                </a:solidFill>
              </a:rPr>
              <a:t>Monitoring</a:t>
            </a:r>
          </a:p>
          <a:p>
            <a:pPr marL="285750" indent="-285750">
              <a:buFont typeface="Arial" panose="020B0604020202020204" pitchFamily="34" charset="0"/>
              <a:buChar char="•"/>
            </a:pPr>
            <a:r>
              <a:rPr lang="en-US" sz="1600" b="1" dirty="0" smtClean="0">
                <a:solidFill>
                  <a:schemeClr val="tx1"/>
                </a:solidFill>
              </a:rPr>
              <a:t>Review / Open Discussion</a:t>
            </a:r>
          </a:p>
          <a:p>
            <a:endParaRPr lang="en-US" sz="1600" b="1" dirty="0"/>
          </a:p>
          <a:p>
            <a:endParaRPr lang="en-US" sz="1200" b="1" dirty="0" smtClean="0"/>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endParaRPr lang="en-US" b="1"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endParaRPr lang="en-US" dirty="0"/>
          </a:p>
          <a:p>
            <a:endParaRPr lang="en-US" dirty="0"/>
          </a:p>
        </p:txBody>
      </p:sp>
      <p:sp>
        <p:nvSpPr>
          <p:cNvPr id="3" name="Text Placeholder 2"/>
          <p:cNvSpPr>
            <a:spLocks noGrp="1"/>
          </p:cNvSpPr>
          <p:nvPr>
            <p:ph type="body" sz="quarter" idx="14"/>
          </p:nvPr>
        </p:nvSpPr>
        <p:spPr>
          <a:xfrm>
            <a:off x="551720" y="1158949"/>
            <a:ext cx="3488651" cy="4322299"/>
          </a:xfrm>
        </p:spPr>
        <p:txBody>
          <a:bodyPr>
            <a:normAutofit fontScale="92500" lnSpcReduction="10000"/>
          </a:bodyPr>
          <a:lstStyle/>
          <a:p>
            <a:r>
              <a:rPr lang="en-US" sz="1700" b="1" dirty="0" smtClean="0">
                <a:solidFill>
                  <a:schemeClr val="tx1"/>
                </a:solidFill>
              </a:rPr>
              <a:t>Day 1:</a:t>
            </a:r>
          </a:p>
          <a:p>
            <a:pPr marL="342900" indent="-342900">
              <a:buFont typeface="Arial" panose="020B0604020202020204" pitchFamily="34" charset="0"/>
              <a:buChar char="•"/>
            </a:pPr>
            <a:r>
              <a:rPr lang="en-US" sz="1700" b="1" dirty="0" smtClean="0">
                <a:solidFill>
                  <a:schemeClr val="tx1"/>
                </a:solidFill>
              </a:rPr>
              <a:t>Introductions</a:t>
            </a:r>
          </a:p>
          <a:p>
            <a:pPr marL="342900" indent="-342900">
              <a:buFont typeface="Arial" panose="020B0604020202020204" pitchFamily="34" charset="0"/>
              <a:buChar char="•"/>
            </a:pPr>
            <a:r>
              <a:rPr lang="en-US" sz="1700" b="1" dirty="0" smtClean="0">
                <a:solidFill>
                  <a:schemeClr val="tx1"/>
                </a:solidFill>
              </a:rPr>
              <a:t>Application Overview</a:t>
            </a:r>
          </a:p>
          <a:p>
            <a:pPr marL="342900" indent="-342900">
              <a:buFont typeface="Arial" panose="020B0604020202020204" pitchFamily="34" charset="0"/>
              <a:buChar char="•"/>
            </a:pPr>
            <a:r>
              <a:rPr lang="en-US" sz="1700" b="1" dirty="0" smtClean="0">
                <a:solidFill>
                  <a:schemeClr val="tx1"/>
                </a:solidFill>
              </a:rPr>
              <a:t>Origenate Detail</a:t>
            </a:r>
          </a:p>
          <a:p>
            <a:r>
              <a:rPr lang="en-US" sz="1700" b="1" dirty="0" smtClean="0">
                <a:solidFill>
                  <a:schemeClr val="tx1"/>
                </a:solidFill>
              </a:rPr>
              <a:t>Day 2</a:t>
            </a:r>
          </a:p>
          <a:p>
            <a:pPr marL="285750" indent="-285750">
              <a:buFont typeface="Arial" panose="020B0604020202020204" pitchFamily="34" charset="0"/>
              <a:buChar char="•"/>
            </a:pPr>
            <a:r>
              <a:rPr lang="en-US" sz="1700" b="1" dirty="0" smtClean="0">
                <a:solidFill>
                  <a:schemeClr val="tx1"/>
                </a:solidFill>
              </a:rPr>
              <a:t>Evaluate Detail</a:t>
            </a:r>
          </a:p>
          <a:p>
            <a:pPr marL="285750" indent="-285750">
              <a:buFont typeface="Arial" panose="020B0604020202020204" pitchFamily="34" charset="0"/>
              <a:buChar char="•"/>
            </a:pPr>
            <a:r>
              <a:rPr lang="en-US" sz="1700" b="1" dirty="0" smtClean="0">
                <a:solidFill>
                  <a:schemeClr val="tx1"/>
                </a:solidFill>
              </a:rPr>
              <a:t>Database Detail</a:t>
            </a:r>
          </a:p>
          <a:p>
            <a:pPr marL="285750" indent="-285750">
              <a:buFont typeface="Arial" panose="020B0604020202020204" pitchFamily="34" charset="0"/>
              <a:buChar char="•"/>
            </a:pPr>
            <a:r>
              <a:rPr lang="en-US" sz="1700" b="1" dirty="0" smtClean="0">
                <a:solidFill>
                  <a:schemeClr val="tx1"/>
                </a:solidFill>
              </a:rPr>
              <a:t>Encryption Detail</a:t>
            </a:r>
          </a:p>
          <a:p>
            <a:r>
              <a:rPr lang="en-US" sz="1700" b="1" dirty="0">
                <a:solidFill>
                  <a:schemeClr val="tx1"/>
                </a:solidFill>
              </a:rPr>
              <a:t>Day 3</a:t>
            </a:r>
          </a:p>
          <a:p>
            <a:pPr marL="285750" indent="-285750">
              <a:buFont typeface="Arial" panose="020B0604020202020204" pitchFamily="34" charset="0"/>
              <a:buChar char="•"/>
            </a:pPr>
            <a:r>
              <a:rPr lang="en-US" sz="1700" b="1" dirty="0">
                <a:solidFill>
                  <a:schemeClr val="tx1"/>
                </a:solidFill>
              </a:rPr>
              <a:t>System Logs</a:t>
            </a:r>
          </a:p>
          <a:p>
            <a:pPr marL="285750" indent="-285750">
              <a:buFont typeface="Arial" panose="020B0604020202020204" pitchFamily="34" charset="0"/>
              <a:buChar char="•"/>
            </a:pPr>
            <a:r>
              <a:rPr lang="en-US" sz="1700" b="1" dirty="0">
                <a:solidFill>
                  <a:schemeClr val="tx1"/>
                </a:solidFill>
              </a:rPr>
              <a:t>System Processing</a:t>
            </a:r>
          </a:p>
          <a:p>
            <a:pPr marL="285750" indent="-285750">
              <a:buFont typeface="Arial" panose="020B0604020202020204" pitchFamily="34" charset="0"/>
              <a:buChar char="•"/>
            </a:pPr>
            <a:r>
              <a:rPr lang="en-US" sz="1700" b="1" dirty="0">
                <a:solidFill>
                  <a:schemeClr val="tx1"/>
                </a:solidFill>
              </a:rPr>
              <a:t>Code Deployment</a:t>
            </a:r>
          </a:p>
          <a:p>
            <a:endParaRPr lang="en-US" sz="1600" b="1" dirty="0"/>
          </a:p>
          <a:p>
            <a:endParaRPr lang="en-US" sz="1200" b="1" dirty="0" smtClean="0"/>
          </a:p>
          <a:p>
            <a:pPr marL="342900" indent="-342900">
              <a:buFont typeface="Arial" panose="020B0604020202020204" pitchFamily="34" charset="0"/>
              <a:buChar char="•"/>
            </a:pPr>
            <a:endParaRPr lang="en-US" sz="1800" dirty="0" smtClean="0"/>
          </a:p>
          <a:p>
            <a:pPr marL="342900" indent="-342900">
              <a:buFont typeface="Arial" panose="020B0604020202020204" pitchFamily="34" charset="0"/>
              <a:buChar char="•"/>
            </a:pPr>
            <a:endParaRPr lang="en-US" b="1"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endParaRPr lang="en-US" dirty="0"/>
          </a:p>
          <a:p>
            <a:endParaRPr lang="en-US" dirty="0"/>
          </a:p>
        </p:txBody>
      </p:sp>
    </p:spTree>
    <p:extLst>
      <p:ext uri="{BB962C8B-B14F-4D97-AF65-F5344CB8AC3E}">
        <p14:creationId xmlns:p14="http://schemas.microsoft.com/office/powerpoint/2010/main" val="382084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xEl>
                                              <p:pRg st="5" end="5"/>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40</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949792090"/>
              </p:ext>
            </p:extLst>
          </p:nvPr>
        </p:nvGraphicFramePr>
        <p:xfrm>
          <a:off x="2482850" y="1146412"/>
          <a:ext cx="4641281" cy="5562363"/>
        </p:xfrm>
        <a:graphic>
          <a:graphicData uri="http://schemas.openxmlformats.org/presentationml/2006/ole">
            <mc:AlternateContent xmlns:mc="http://schemas.openxmlformats.org/markup-compatibility/2006">
              <mc:Choice xmlns:v="urn:schemas-microsoft-com:vml" Requires="v">
                <p:oleObj spid="_x0000_s4147" name="Acrobat Document" r:id="rId3" imgW="5829103" imgH="7543564" progId="AcroExch.Document.11">
                  <p:embed/>
                </p:oleObj>
              </mc:Choice>
              <mc:Fallback>
                <p:oleObj name="Acrobat Document" r:id="rId3" imgW="5829103" imgH="7543564" progId="AcroExch.Document.11">
                  <p:embed/>
                  <p:pic>
                    <p:nvPicPr>
                      <p:cNvPr id="0" name=""/>
                      <p:cNvPicPr/>
                      <p:nvPr/>
                    </p:nvPicPr>
                    <p:blipFill>
                      <a:blip r:embed="rId4"/>
                      <a:stretch>
                        <a:fillRect/>
                      </a:stretch>
                    </p:blipFill>
                    <p:spPr>
                      <a:xfrm>
                        <a:off x="2482850" y="1146412"/>
                        <a:ext cx="4641281" cy="5562363"/>
                      </a:xfrm>
                      <a:prstGeom prst="rect">
                        <a:avLst/>
                      </a:prstGeom>
                    </p:spPr>
                  </p:pic>
                </p:oleObj>
              </mc:Fallback>
            </mc:AlternateContent>
          </a:graphicData>
        </a:graphic>
      </p:graphicFrame>
    </p:spTree>
    <p:extLst>
      <p:ext uri="{BB962C8B-B14F-4D97-AF65-F5344CB8AC3E}">
        <p14:creationId xmlns:p14="http://schemas.microsoft.com/office/powerpoint/2010/main" val="12224778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System Administration</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41</a:t>
            </a:fld>
            <a:endParaRPr lang="en-US"/>
          </a:p>
        </p:txBody>
      </p:sp>
      <p:graphicFrame>
        <p:nvGraphicFramePr>
          <p:cNvPr id="5" name="Object 4">
            <a:hlinkClick r:id="rId3" action="ppaction://hlinkfile"/>
          </p:cNvPr>
          <p:cNvGraphicFramePr>
            <a:graphicFrameLocks noChangeAspect="1"/>
          </p:cNvGraphicFramePr>
          <p:nvPr>
            <p:extLst>
              <p:ext uri="{D42A27DB-BD31-4B8C-83A1-F6EECF244321}">
                <p14:modId xmlns:p14="http://schemas.microsoft.com/office/powerpoint/2010/main" val="1901409093"/>
              </p:ext>
            </p:extLst>
          </p:nvPr>
        </p:nvGraphicFramePr>
        <p:xfrm>
          <a:off x="2223703" y="947194"/>
          <a:ext cx="4451759" cy="5761630"/>
        </p:xfrm>
        <a:graphic>
          <a:graphicData uri="http://schemas.openxmlformats.org/presentationml/2006/ole">
            <mc:AlternateContent xmlns:mc="http://schemas.openxmlformats.org/markup-compatibility/2006">
              <mc:Choice xmlns:v="urn:schemas-microsoft-com:vml" Requires="v">
                <p:oleObj spid="_x0000_s5170" name="Acrobat Document" r:id="rId4" imgW="5829103" imgH="7543564" progId="AcroExch.Document.11">
                  <p:embed/>
                </p:oleObj>
              </mc:Choice>
              <mc:Fallback>
                <p:oleObj name="Acrobat Document" r:id="rId4" imgW="5829103" imgH="7543564" progId="AcroExch.Document.11">
                  <p:embed/>
                  <p:pic>
                    <p:nvPicPr>
                      <p:cNvPr id="0" name=""/>
                      <p:cNvPicPr/>
                      <p:nvPr/>
                    </p:nvPicPr>
                    <p:blipFill>
                      <a:blip r:embed="rId5"/>
                      <a:stretch>
                        <a:fillRect/>
                      </a:stretch>
                    </p:blipFill>
                    <p:spPr>
                      <a:xfrm>
                        <a:off x="2223703" y="947194"/>
                        <a:ext cx="4451759" cy="5761630"/>
                      </a:xfrm>
                      <a:prstGeom prst="rect">
                        <a:avLst/>
                      </a:prstGeom>
                    </p:spPr>
                  </p:pic>
                </p:oleObj>
              </mc:Fallback>
            </mc:AlternateContent>
          </a:graphicData>
        </a:graphic>
      </p:graphicFrame>
    </p:spTree>
    <p:extLst>
      <p:ext uri="{BB962C8B-B14F-4D97-AF65-F5344CB8AC3E}">
        <p14:creationId xmlns:p14="http://schemas.microsoft.com/office/powerpoint/2010/main" val="13927998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6 </a:t>
            </a:r>
            <a:br>
              <a:rPr lang="en-US" dirty="0" smtClean="0"/>
            </a:br>
            <a:r>
              <a:rPr lang="en-US" dirty="0" smtClean="0"/>
              <a:t>System Logs</a:t>
            </a:r>
            <a:endParaRPr lang="en-US" dirty="0"/>
          </a:p>
        </p:txBody>
      </p:sp>
      <p:sp>
        <p:nvSpPr>
          <p:cNvPr id="4" name="Content Placeholder 3"/>
          <p:cNvSpPr>
            <a:spLocks noGrp="1"/>
          </p:cNvSpPr>
          <p:nvPr>
            <p:ph type="body" sz="quarter" idx="13"/>
          </p:nvPr>
        </p:nvSpPr>
        <p:spPr/>
        <p:txBody>
          <a:bodyPr/>
          <a:lstStyle/>
          <a:p>
            <a:r>
              <a:rPr lang="en-US" dirty="0" smtClean="0"/>
              <a:t>Topics</a:t>
            </a:r>
            <a:endParaRPr lang="en-US" dirty="0"/>
          </a:p>
          <a:p>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42</a:t>
            </a:fld>
            <a:endParaRPr lang="en-US"/>
          </a:p>
        </p:txBody>
      </p:sp>
    </p:spTree>
    <p:extLst>
      <p:ext uri="{BB962C8B-B14F-4D97-AF65-F5344CB8AC3E}">
        <p14:creationId xmlns:p14="http://schemas.microsoft.com/office/powerpoint/2010/main" val="7893338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Variables</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43</a:t>
            </a:fld>
            <a:endParaRPr lang="en-US"/>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3332359607"/>
              </p:ext>
            </p:extLst>
          </p:nvPr>
        </p:nvGraphicFramePr>
        <p:xfrm>
          <a:off x="382588" y="1063257"/>
          <a:ext cx="8282947" cy="4798579"/>
        </p:xfrm>
        <a:graphic>
          <a:graphicData uri="http://schemas.openxmlformats.org/drawingml/2006/table">
            <a:tbl>
              <a:tblPr>
                <a:tableStyleId>{69C7853C-536D-4A76-A0AE-DD22124D55A5}</a:tableStyleId>
              </a:tblPr>
              <a:tblGrid>
                <a:gridCol w="2095685"/>
                <a:gridCol w="6187262"/>
              </a:tblGrid>
              <a:tr h="169383">
                <a:tc>
                  <a:txBody>
                    <a:bodyPr/>
                    <a:lstStyle/>
                    <a:p>
                      <a:pPr marL="0" marR="0" algn="l">
                        <a:spcBef>
                          <a:spcPts val="0"/>
                        </a:spcBef>
                        <a:spcAft>
                          <a:spcPts val="0"/>
                        </a:spcAft>
                      </a:pPr>
                      <a:r>
                        <a:rPr lang="en-US" sz="1200" b="1" dirty="0">
                          <a:effectLst/>
                          <a:latin typeface="+mj-lt"/>
                        </a:rPr>
                        <a:t>Variable</a:t>
                      </a:r>
                      <a:endParaRPr lang="en-US" sz="1200" b="1" dirty="0">
                        <a:effectLst/>
                        <a:latin typeface="+mj-lt"/>
                        <a:ea typeface="Times New Roman"/>
                      </a:endParaRPr>
                    </a:p>
                  </a:txBody>
                  <a:tcPr marL="68580" marR="68580" marT="0" marB="0">
                    <a:solidFill>
                      <a:schemeClr val="bg1">
                        <a:lumMod val="75000"/>
                      </a:schemeClr>
                    </a:solidFill>
                  </a:tcPr>
                </a:tc>
                <a:tc>
                  <a:txBody>
                    <a:bodyPr/>
                    <a:lstStyle/>
                    <a:p>
                      <a:pPr marL="0" marR="0" algn="l">
                        <a:spcBef>
                          <a:spcPts val="0"/>
                        </a:spcBef>
                        <a:spcAft>
                          <a:spcPts val="0"/>
                        </a:spcAft>
                      </a:pPr>
                      <a:r>
                        <a:rPr lang="en-US" sz="1200" b="1">
                          <a:effectLst/>
                          <a:latin typeface="+mj-lt"/>
                        </a:rPr>
                        <a:t>Example Value</a:t>
                      </a:r>
                      <a:endParaRPr lang="en-US" sz="1200" b="1">
                        <a:effectLst/>
                        <a:latin typeface="+mj-lt"/>
                        <a:ea typeface="Times New Roman"/>
                      </a:endParaRPr>
                    </a:p>
                  </a:txBody>
                  <a:tcPr marL="68580" marR="68580" marT="0" marB="0">
                    <a:solidFill>
                      <a:schemeClr val="bg1">
                        <a:lumMod val="75000"/>
                      </a:schemeClr>
                    </a:solidFill>
                  </a:tcPr>
                </a:tc>
              </a:tr>
              <a:tr h="338767">
                <a:tc>
                  <a:txBody>
                    <a:bodyPr/>
                    <a:lstStyle/>
                    <a:p>
                      <a:pPr marL="0" marR="0">
                        <a:spcBef>
                          <a:spcPts val="0"/>
                        </a:spcBef>
                        <a:spcAft>
                          <a:spcPts val="0"/>
                        </a:spcAft>
                      </a:pPr>
                      <a:r>
                        <a:rPr lang="en-US" sz="1050" b="0" dirty="0">
                          <a:effectLst/>
                          <a:latin typeface="+mj-lt"/>
                        </a:rPr>
                        <a:t>$ORADMIN</a:t>
                      </a:r>
                      <a:endParaRPr lang="en-US" sz="1050" b="0" dirty="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/opt/origenate/or_anylender/admin</a:t>
                      </a:r>
                      <a:endParaRPr lang="en-US" sz="1050" b="0" dirty="0">
                        <a:effectLst/>
                        <a:latin typeface="+mj-lt"/>
                        <a:ea typeface="MS Mincho"/>
                        <a:cs typeface="Times New Roman"/>
                      </a:endParaRPr>
                    </a:p>
                  </a:txBody>
                  <a:tcPr marL="68580" marR="68580" marT="0" marB="0" anchor="ctr"/>
                </a:tc>
              </a:tr>
              <a:tr h="338767">
                <a:tc>
                  <a:txBody>
                    <a:bodyPr/>
                    <a:lstStyle/>
                    <a:p>
                      <a:pPr marL="0" marR="0">
                        <a:spcBef>
                          <a:spcPts val="0"/>
                        </a:spcBef>
                        <a:spcAft>
                          <a:spcPts val="0"/>
                        </a:spcAft>
                      </a:pPr>
                      <a:r>
                        <a:rPr lang="en-US" sz="1050" b="0" dirty="0">
                          <a:effectLst/>
                          <a:latin typeface="+mj-lt"/>
                        </a:rPr>
                        <a:t>$ORAPPS</a:t>
                      </a:r>
                      <a:endParaRPr lang="en-US" sz="1050" b="0" dirty="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/opt/origenate/or_anylender/apps</a:t>
                      </a:r>
                      <a:endParaRPr lang="en-US" sz="1050" b="0" dirty="0">
                        <a:effectLst/>
                        <a:latin typeface="+mj-lt"/>
                      </a:endParaRPr>
                    </a:p>
                    <a:p>
                      <a:pPr marL="0" marR="0">
                        <a:spcBef>
                          <a:spcPts val="0"/>
                        </a:spcBef>
                        <a:spcAft>
                          <a:spcPts val="0"/>
                        </a:spcAft>
                      </a:pPr>
                      <a:r>
                        <a:rPr lang="en-US" sz="1050" b="0" dirty="0">
                          <a:effectLst/>
                          <a:latin typeface="+mj-lt"/>
                        </a:rPr>
                        <a:t> </a:t>
                      </a:r>
                      <a:endParaRPr lang="en-US" sz="1050" b="0" dirty="0">
                        <a:effectLst/>
                        <a:latin typeface="+mj-lt"/>
                        <a:ea typeface="MS Mincho"/>
                        <a:cs typeface="Times New Roman"/>
                      </a:endParaRPr>
                    </a:p>
                  </a:txBody>
                  <a:tcPr marL="68580" marR="68580" marT="0" marB="0" anchor="ctr"/>
                </a:tc>
              </a:tr>
              <a:tr h="677533">
                <a:tc>
                  <a:txBody>
                    <a:bodyPr/>
                    <a:lstStyle/>
                    <a:p>
                      <a:pPr marL="0" marR="0">
                        <a:spcBef>
                          <a:spcPts val="0"/>
                        </a:spcBef>
                        <a:spcAft>
                          <a:spcPts val="0"/>
                        </a:spcAft>
                      </a:pPr>
                      <a:r>
                        <a:rPr lang="en-US" sz="1050" b="0" dirty="0">
                          <a:effectLst/>
                          <a:latin typeface="+mj-lt"/>
                        </a:rPr>
                        <a:t>$ORBASE</a:t>
                      </a:r>
                      <a:endParaRPr lang="en-US" sz="1050" b="0" dirty="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/opt/IBM/WebSphere/AppServer/profiles/</a:t>
                      </a:r>
                      <a:endParaRPr lang="en-US" sz="1050" b="0" dirty="0">
                        <a:effectLst/>
                        <a:latin typeface="+mj-lt"/>
                      </a:endParaRPr>
                    </a:p>
                    <a:p>
                      <a:pPr marL="0" marR="0">
                        <a:spcBef>
                          <a:spcPts val="0"/>
                        </a:spcBef>
                        <a:spcAft>
                          <a:spcPts val="0"/>
                        </a:spcAft>
                      </a:pPr>
                      <a:r>
                        <a:rPr lang="x-none" sz="1050" b="0">
                          <a:effectLst/>
                          <a:latin typeface="+mj-lt"/>
                        </a:rPr>
                        <a:t>or_anylender/installedApps/svappd02Node04Cell/</a:t>
                      </a:r>
                      <a:endParaRPr lang="en-US" sz="1050" b="0" dirty="0">
                        <a:effectLst/>
                        <a:latin typeface="+mj-lt"/>
                      </a:endParaRPr>
                    </a:p>
                    <a:p>
                      <a:pPr marL="0" marR="0">
                        <a:spcBef>
                          <a:spcPts val="0"/>
                        </a:spcBef>
                        <a:spcAft>
                          <a:spcPts val="0"/>
                        </a:spcAft>
                      </a:pPr>
                      <a:r>
                        <a:rPr lang="x-none" sz="1050" b="0">
                          <a:effectLst/>
                          <a:latin typeface="+mj-lt"/>
                        </a:rPr>
                        <a:t>cfusion-ear.ear/cfusion-war.war/origenate</a:t>
                      </a:r>
                      <a:endParaRPr lang="en-US" sz="1050" b="0" dirty="0">
                        <a:effectLst/>
                        <a:latin typeface="+mj-lt"/>
                      </a:endParaRPr>
                    </a:p>
                    <a:p>
                      <a:pPr marL="0" marR="0">
                        <a:spcBef>
                          <a:spcPts val="0"/>
                        </a:spcBef>
                        <a:spcAft>
                          <a:spcPts val="0"/>
                        </a:spcAft>
                      </a:pPr>
                      <a:r>
                        <a:rPr lang="en-US" sz="1050" b="0" dirty="0">
                          <a:effectLst/>
                          <a:latin typeface="+mj-lt"/>
                        </a:rPr>
                        <a:t> </a:t>
                      </a:r>
                      <a:endParaRPr lang="en-US" sz="1050" b="0" dirty="0">
                        <a:effectLst/>
                        <a:latin typeface="+mj-lt"/>
                        <a:ea typeface="MS Mincho"/>
                        <a:cs typeface="Times New Roman"/>
                      </a:endParaRPr>
                    </a:p>
                  </a:txBody>
                  <a:tcPr marL="68580" marR="68580" marT="0" marB="0" anchor="ctr"/>
                </a:tc>
              </a:tr>
              <a:tr h="338767">
                <a:tc>
                  <a:txBody>
                    <a:bodyPr/>
                    <a:lstStyle/>
                    <a:p>
                      <a:pPr marL="0" marR="0">
                        <a:spcBef>
                          <a:spcPts val="0"/>
                        </a:spcBef>
                        <a:spcAft>
                          <a:spcPts val="0"/>
                        </a:spcAft>
                      </a:pPr>
                      <a:r>
                        <a:rPr lang="en-US" sz="1050" b="0">
                          <a:effectLst/>
                          <a:latin typeface="+mj-lt"/>
                        </a:rPr>
                        <a:t>$ORCONFIG</a:t>
                      </a:r>
                      <a:endParaRPr lang="en-US" sz="1050" b="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/opt/origenate/or_anylender/config</a:t>
                      </a:r>
                      <a:endParaRPr lang="en-US" sz="1050" b="0" dirty="0">
                        <a:effectLst/>
                        <a:latin typeface="+mj-lt"/>
                        <a:ea typeface="MS Mincho"/>
                        <a:cs typeface="Times New Roman"/>
                      </a:endParaRPr>
                    </a:p>
                  </a:txBody>
                  <a:tcPr marL="68580" marR="68580" marT="0" marB="0" anchor="ctr"/>
                </a:tc>
              </a:tr>
              <a:tr h="338767">
                <a:tc>
                  <a:txBody>
                    <a:bodyPr/>
                    <a:lstStyle/>
                    <a:p>
                      <a:pPr marL="0" marR="0">
                        <a:spcBef>
                          <a:spcPts val="0"/>
                        </a:spcBef>
                        <a:spcAft>
                          <a:spcPts val="0"/>
                        </a:spcAft>
                      </a:pPr>
                      <a:r>
                        <a:rPr lang="en-US" sz="1050" b="0">
                          <a:effectLst/>
                          <a:latin typeface="+mj-lt"/>
                        </a:rPr>
                        <a:t>$ORDATA</a:t>
                      </a:r>
                      <a:endParaRPr lang="en-US" sz="1050" b="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/opt/origenate/or_anylender/data</a:t>
                      </a:r>
                      <a:endParaRPr lang="en-US" sz="1050" b="0">
                        <a:effectLst/>
                        <a:latin typeface="+mj-lt"/>
                      </a:endParaRPr>
                    </a:p>
                    <a:p>
                      <a:pPr marL="0" marR="0">
                        <a:spcBef>
                          <a:spcPts val="0"/>
                        </a:spcBef>
                        <a:spcAft>
                          <a:spcPts val="0"/>
                        </a:spcAft>
                      </a:pPr>
                      <a:r>
                        <a:rPr lang="en-US" sz="1050" b="0">
                          <a:effectLst/>
                          <a:latin typeface="+mj-lt"/>
                        </a:rPr>
                        <a:t> </a:t>
                      </a:r>
                      <a:endParaRPr lang="en-US" sz="1050" b="0">
                        <a:effectLst/>
                        <a:latin typeface="+mj-lt"/>
                        <a:ea typeface="MS Mincho"/>
                        <a:cs typeface="Times New Roman"/>
                      </a:endParaRPr>
                    </a:p>
                  </a:txBody>
                  <a:tcPr marL="68580" marR="68580" marT="0" marB="0" anchor="ctr"/>
                </a:tc>
              </a:tr>
              <a:tr h="338767">
                <a:tc>
                  <a:txBody>
                    <a:bodyPr/>
                    <a:lstStyle/>
                    <a:p>
                      <a:pPr marL="0" marR="0">
                        <a:spcBef>
                          <a:spcPts val="0"/>
                        </a:spcBef>
                        <a:spcAft>
                          <a:spcPts val="0"/>
                        </a:spcAft>
                      </a:pPr>
                      <a:r>
                        <a:rPr lang="en-US" sz="1050" b="0">
                          <a:effectLst/>
                          <a:latin typeface="+mj-lt"/>
                        </a:rPr>
                        <a:t>$</a:t>
                      </a:r>
                      <a:r>
                        <a:rPr lang="x-none" sz="1050" b="0">
                          <a:effectLst/>
                          <a:latin typeface="+mj-lt"/>
                        </a:rPr>
                        <a:t>ORROLLOUT</a:t>
                      </a:r>
                      <a:endParaRPr lang="en-US" sz="1050" b="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/opt/origenate/or_anylender/rollout</a:t>
                      </a:r>
                      <a:endParaRPr lang="en-US" sz="1050" b="0" dirty="0">
                        <a:effectLst/>
                        <a:latin typeface="+mj-lt"/>
                        <a:ea typeface="MS Mincho"/>
                        <a:cs typeface="Times New Roman"/>
                      </a:endParaRPr>
                    </a:p>
                  </a:txBody>
                  <a:tcPr marL="68580" marR="68580" marT="0" marB="0" anchor="ctr"/>
                </a:tc>
              </a:tr>
              <a:tr h="508150">
                <a:tc>
                  <a:txBody>
                    <a:bodyPr/>
                    <a:lstStyle/>
                    <a:p>
                      <a:pPr marL="0" marR="0">
                        <a:spcBef>
                          <a:spcPts val="0"/>
                        </a:spcBef>
                        <a:spcAft>
                          <a:spcPts val="0"/>
                        </a:spcAft>
                      </a:pPr>
                      <a:r>
                        <a:rPr lang="en-US" sz="1050" b="0">
                          <a:effectLst/>
                          <a:latin typeface="+mj-lt"/>
                        </a:rPr>
                        <a:t>$</a:t>
                      </a:r>
                      <a:r>
                        <a:rPr lang="x-none" sz="1050" b="0">
                          <a:effectLst/>
                          <a:latin typeface="+mj-lt"/>
                        </a:rPr>
                        <a:t>ORINI</a:t>
                      </a:r>
                      <a:endParaRPr lang="en-US" sz="1050" b="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=/opt/IBM/WebSphere/AppServer/profiles/or_anylender/installedApps/svappd02Node04Cell/cfusion-ear.ear/cfusion-war.war/config</a:t>
                      </a:r>
                      <a:endParaRPr lang="en-US" sz="1050" b="0" dirty="0">
                        <a:effectLst/>
                        <a:latin typeface="+mj-lt"/>
                        <a:ea typeface="MS Mincho"/>
                        <a:cs typeface="Times New Roman"/>
                      </a:endParaRPr>
                    </a:p>
                  </a:txBody>
                  <a:tcPr marL="68580" marR="68580" marT="0" marB="0" anchor="ctr"/>
                </a:tc>
              </a:tr>
              <a:tr h="183499">
                <a:tc>
                  <a:txBody>
                    <a:bodyPr/>
                    <a:lstStyle/>
                    <a:p>
                      <a:pPr marL="0" marR="0">
                        <a:spcBef>
                          <a:spcPts val="0"/>
                        </a:spcBef>
                        <a:spcAft>
                          <a:spcPts val="0"/>
                        </a:spcAft>
                      </a:pPr>
                      <a:r>
                        <a:rPr lang="en-US" sz="1050" b="0">
                          <a:effectLst/>
                          <a:latin typeface="+mj-lt"/>
                        </a:rPr>
                        <a:t>$</a:t>
                      </a:r>
                      <a:r>
                        <a:rPr lang="x-none" sz="1050" b="0">
                          <a:effectLst/>
                          <a:latin typeface="+mj-lt"/>
                        </a:rPr>
                        <a:t>ORLOGS</a:t>
                      </a:r>
                      <a:endParaRPr lang="en-US" sz="1050" b="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/opt/origenate/or_anylender/log</a:t>
                      </a:r>
                      <a:endParaRPr lang="en-US" sz="1050" b="0" dirty="0">
                        <a:effectLst/>
                        <a:latin typeface="+mj-lt"/>
                        <a:ea typeface="MS Mincho"/>
                        <a:cs typeface="Times New Roman"/>
                      </a:endParaRPr>
                    </a:p>
                  </a:txBody>
                  <a:tcPr marL="68580" marR="68580" marT="0" marB="0" anchor="ctr"/>
                </a:tc>
              </a:tr>
              <a:tr h="183499">
                <a:tc>
                  <a:txBody>
                    <a:bodyPr/>
                    <a:lstStyle/>
                    <a:p>
                      <a:pPr marL="0" marR="0">
                        <a:spcBef>
                          <a:spcPts val="0"/>
                        </a:spcBef>
                        <a:spcAft>
                          <a:spcPts val="0"/>
                        </a:spcAft>
                      </a:pPr>
                      <a:r>
                        <a:rPr lang="en-US" sz="1050" b="0">
                          <a:effectLst/>
                          <a:latin typeface="+mj-lt"/>
                        </a:rPr>
                        <a:t>$</a:t>
                      </a:r>
                      <a:r>
                        <a:rPr lang="x-none" sz="1050" b="0">
                          <a:effectLst/>
                          <a:latin typeface="+mj-lt"/>
                        </a:rPr>
                        <a:t>BASE</a:t>
                      </a:r>
                      <a:endParaRPr lang="en-US" sz="1050" b="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/opt/origenate/or_anylender</a:t>
                      </a:r>
                      <a:endParaRPr lang="en-US" sz="1050" b="0" dirty="0">
                        <a:effectLst/>
                        <a:latin typeface="+mj-lt"/>
                        <a:ea typeface="MS Mincho"/>
                        <a:cs typeface="Times New Roman"/>
                      </a:endParaRPr>
                    </a:p>
                  </a:txBody>
                  <a:tcPr marL="68580" marR="68580" marT="0" marB="0" anchor="ctr"/>
                </a:tc>
              </a:tr>
              <a:tr h="508150">
                <a:tc>
                  <a:txBody>
                    <a:bodyPr/>
                    <a:lstStyle/>
                    <a:p>
                      <a:pPr marL="0" marR="0">
                        <a:spcBef>
                          <a:spcPts val="0"/>
                        </a:spcBef>
                        <a:spcAft>
                          <a:spcPts val="0"/>
                        </a:spcAft>
                      </a:pPr>
                      <a:r>
                        <a:rPr lang="en-US" sz="1050" b="0">
                          <a:effectLst/>
                          <a:latin typeface="+mj-lt"/>
                        </a:rPr>
                        <a:t>$</a:t>
                      </a:r>
                      <a:r>
                        <a:rPr lang="x-none" sz="1050" b="0">
                          <a:effectLst/>
                          <a:latin typeface="+mj-lt"/>
                        </a:rPr>
                        <a:t>CFLOGS</a:t>
                      </a:r>
                      <a:endParaRPr lang="en-US" sz="1050" b="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=/opt/IBM/WebSphere/AppServer/profiles/or_anylender/installedApps/svappd02Node04Cell/cfusion-ear.ear/cfusion-war.war/WEB-INF/cfusion/logs</a:t>
                      </a:r>
                      <a:endParaRPr lang="en-US" sz="1050" b="0" dirty="0">
                        <a:effectLst/>
                        <a:latin typeface="+mj-lt"/>
                        <a:ea typeface="MS Mincho"/>
                        <a:cs typeface="Times New Roman"/>
                      </a:endParaRPr>
                    </a:p>
                  </a:txBody>
                  <a:tcPr marL="68580" marR="68580" marT="0" marB="0" anchor="ctr"/>
                </a:tc>
              </a:tr>
              <a:tr h="183499">
                <a:tc>
                  <a:txBody>
                    <a:bodyPr/>
                    <a:lstStyle/>
                    <a:p>
                      <a:pPr marL="0" marR="0">
                        <a:spcBef>
                          <a:spcPts val="0"/>
                        </a:spcBef>
                        <a:spcAft>
                          <a:spcPts val="0"/>
                        </a:spcAft>
                      </a:pPr>
                      <a:r>
                        <a:rPr lang="en-US" sz="1050" b="0">
                          <a:effectLst/>
                          <a:latin typeface="+mj-lt"/>
                        </a:rPr>
                        <a:t>$</a:t>
                      </a:r>
                      <a:r>
                        <a:rPr lang="x-none" sz="1050" b="0">
                          <a:effectLst/>
                          <a:latin typeface="+mj-lt"/>
                        </a:rPr>
                        <a:t>ADMUSER</a:t>
                      </a:r>
                      <a:endParaRPr lang="en-US" sz="1050" b="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qsadm</a:t>
                      </a:r>
                      <a:endParaRPr lang="en-US" sz="1050" b="0" dirty="0">
                        <a:effectLst/>
                        <a:latin typeface="+mj-lt"/>
                        <a:ea typeface="MS Mincho"/>
                        <a:cs typeface="Times New Roman"/>
                      </a:endParaRPr>
                    </a:p>
                  </a:txBody>
                  <a:tcPr marL="68580" marR="68580" marT="0" marB="0" anchor="ctr"/>
                </a:tc>
              </a:tr>
              <a:tr h="338767">
                <a:tc>
                  <a:txBody>
                    <a:bodyPr/>
                    <a:lstStyle/>
                    <a:p>
                      <a:pPr marL="0" marR="0">
                        <a:spcBef>
                          <a:spcPts val="0"/>
                        </a:spcBef>
                        <a:spcAft>
                          <a:spcPts val="0"/>
                        </a:spcAft>
                      </a:pPr>
                      <a:r>
                        <a:rPr lang="en-US" sz="1050" b="0">
                          <a:effectLst/>
                          <a:latin typeface="+mj-lt"/>
                        </a:rPr>
                        <a:t>$</a:t>
                      </a:r>
                      <a:r>
                        <a:rPr lang="x-none" sz="1050" b="0">
                          <a:effectLst/>
                          <a:latin typeface="+mj-lt"/>
                        </a:rPr>
                        <a:t>APPSERVER_BASE</a:t>
                      </a:r>
                      <a:endParaRPr lang="en-US" sz="1050" b="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/opt/IBM/WebSphere/AppServer/profiles/or_anylender</a:t>
                      </a:r>
                      <a:endParaRPr lang="en-US" sz="1050" b="0" dirty="0">
                        <a:effectLst/>
                        <a:latin typeface="+mj-lt"/>
                        <a:ea typeface="MS Mincho"/>
                        <a:cs typeface="Times New Roman"/>
                      </a:endParaRPr>
                    </a:p>
                  </a:txBody>
                  <a:tcPr marL="68580" marR="68580" marT="0" marB="0" anchor="ctr"/>
                </a:tc>
              </a:tr>
              <a:tr h="338767">
                <a:tc>
                  <a:txBody>
                    <a:bodyPr/>
                    <a:lstStyle/>
                    <a:p>
                      <a:pPr marL="0" marR="0">
                        <a:spcBef>
                          <a:spcPts val="0"/>
                        </a:spcBef>
                        <a:spcAft>
                          <a:spcPts val="0"/>
                        </a:spcAft>
                      </a:pPr>
                      <a:r>
                        <a:rPr lang="en-US" sz="1050" b="0" dirty="0">
                          <a:effectLst/>
                          <a:latin typeface="+mj-lt"/>
                        </a:rPr>
                        <a:t>$</a:t>
                      </a:r>
                      <a:r>
                        <a:rPr lang="x-none" sz="1050" b="0">
                          <a:effectLst/>
                          <a:latin typeface="+mj-lt"/>
                        </a:rPr>
                        <a:t>APPSERVER_HOME</a:t>
                      </a:r>
                      <a:endParaRPr lang="en-US" sz="1050" b="0" dirty="0">
                        <a:effectLst/>
                        <a:latin typeface="+mj-lt"/>
                        <a:ea typeface="MS Mincho"/>
                        <a:cs typeface="Times New Roman"/>
                      </a:endParaRPr>
                    </a:p>
                  </a:txBody>
                  <a:tcPr marL="68580" marR="68580" marT="0" marB="0"/>
                </a:tc>
                <a:tc>
                  <a:txBody>
                    <a:bodyPr/>
                    <a:lstStyle/>
                    <a:p>
                      <a:pPr marL="0" marR="0">
                        <a:spcBef>
                          <a:spcPts val="0"/>
                        </a:spcBef>
                        <a:spcAft>
                          <a:spcPts val="0"/>
                        </a:spcAft>
                      </a:pPr>
                      <a:r>
                        <a:rPr lang="x-none" sz="1050" b="0">
                          <a:effectLst/>
                          <a:latin typeface="+mj-lt"/>
                        </a:rPr>
                        <a:t>/opt/IBM/WebSphere/AppServer/profiles/or_anylender/installedApps/svappd02Node04Cell</a:t>
                      </a:r>
                      <a:endParaRPr lang="en-US" sz="1050" b="0" dirty="0">
                        <a:effectLst/>
                        <a:latin typeface="+mj-lt"/>
                        <a:ea typeface="MS Mincho"/>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2695248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Logs</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44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952853594"/>
              </p:ext>
            </p:extLst>
          </p:nvPr>
        </p:nvGraphicFramePr>
        <p:xfrm>
          <a:off x="2243138" y="1000125"/>
          <a:ext cx="4338637" cy="5538788"/>
        </p:xfrm>
        <a:graphic>
          <a:graphicData uri="http://schemas.openxmlformats.org/presentationml/2006/ole">
            <mc:AlternateContent xmlns:mc="http://schemas.openxmlformats.org/markup-compatibility/2006">
              <mc:Choice xmlns:v="urn:schemas-microsoft-com:vml" Requires="v">
                <p:oleObj spid="_x0000_s3125" name="Document" r:id="rId4" imgW="6185121" imgH="7884220" progId="Word.Document.12">
                  <p:embed/>
                </p:oleObj>
              </mc:Choice>
              <mc:Fallback>
                <p:oleObj name="Document" r:id="rId4" imgW="6185121" imgH="7884220" progId="Word.Document.12">
                  <p:embed/>
                  <p:pic>
                    <p:nvPicPr>
                      <p:cNvPr id="0" name=""/>
                      <p:cNvPicPr/>
                      <p:nvPr/>
                    </p:nvPicPr>
                    <p:blipFill>
                      <a:blip r:embed="rId5"/>
                      <a:stretch>
                        <a:fillRect/>
                      </a:stretch>
                    </p:blipFill>
                    <p:spPr>
                      <a:xfrm>
                        <a:off x="2243138" y="1000125"/>
                        <a:ext cx="4338637" cy="5538788"/>
                      </a:xfrm>
                      <a:prstGeom prst="rect">
                        <a:avLst/>
                      </a:prstGeom>
                    </p:spPr>
                  </p:pic>
                </p:oleObj>
              </mc:Fallback>
            </mc:AlternateContent>
          </a:graphicData>
        </a:graphic>
      </p:graphicFrame>
    </p:spTree>
    <p:extLst>
      <p:ext uri="{BB962C8B-B14F-4D97-AF65-F5344CB8AC3E}">
        <p14:creationId xmlns:p14="http://schemas.microsoft.com/office/powerpoint/2010/main" val="3277686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7 </a:t>
            </a:r>
            <a:br>
              <a:rPr lang="en-US" dirty="0" smtClean="0"/>
            </a:br>
            <a:r>
              <a:rPr lang="en-US" dirty="0" smtClean="0"/>
              <a:t>System Processing</a:t>
            </a:r>
            <a:endParaRPr lang="en-US" dirty="0"/>
          </a:p>
        </p:txBody>
      </p:sp>
      <p:sp>
        <p:nvSpPr>
          <p:cNvPr id="4" name="Content Placeholder 3"/>
          <p:cNvSpPr>
            <a:spLocks noGrp="1"/>
          </p:cNvSpPr>
          <p:nvPr>
            <p:ph type="body" sz="quarter" idx="13"/>
          </p:nvPr>
        </p:nvSpPr>
        <p:spPr/>
        <p:txBody>
          <a:bodyPr/>
          <a:lstStyle/>
          <a:p>
            <a:r>
              <a:rPr lang="en-US" dirty="0"/>
              <a:t>Topics</a:t>
            </a:r>
          </a:p>
          <a:p>
            <a:pPr lvl="1"/>
            <a:r>
              <a:rPr lang="en-US" dirty="0" smtClean="0">
                <a:solidFill>
                  <a:schemeClr val="tx1"/>
                </a:solidFill>
              </a:rPr>
              <a:t>General Application Flow</a:t>
            </a:r>
          </a:p>
          <a:p>
            <a:pPr lvl="1"/>
            <a:r>
              <a:rPr lang="en-US" dirty="0" smtClean="0">
                <a:solidFill>
                  <a:schemeClr val="tx1"/>
                </a:solidFill>
              </a:rPr>
              <a:t>Tracking Application processing</a:t>
            </a:r>
          </a:p>
          <a:p>
            <a:pPr lvl="1"/>
            <a:endParaRPr lang="en-US" dirty="0"/>
          </a:p>
          <a:p>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45</a:t>
            </a:fld>
            <a:endParaRPr lang="en-US"/>
          </a:p>
        </p:txBody>
      </p:sp>
    </p:spTree>
    <p:extLst>
      <p:ext uri="{BB962C8B-B14F-4D97-AF65-F5344CB8AC3E}">
        <p14:creationId xmlns:p14="http://schemas.microsoft.com/office/powerpoint/2010/main" val="39051129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80"/>
            <a:ext cx="8361170" cy="670740"/>
          </a:xfrm>
        </p:spPr>
        <p:txBody>
          <a:bodyPr/>
          <a:lstStyle/>
          <a:p>
            <a:r>
              <a:rPr lang="en-US" dirty="0" smtClean="0"/>
              <a:t>High-level Application Flow</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46</a:t>
            </a:fld>
            <a:endParaRPr lang="en-US"/>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4108724462"/>
              </p:ext>
            </p:extLst>
          </p:nvPr>
        </p:nvGraphicFramePr>
        <p:xfrm>
          <a:off x="390525" y="1655763"/>
          <a:ext cx="8353425" cy="4511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80542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8 </a:t>
            </a:r>
            <a:br>
              <a:rPr lang="en-US" dirty="0" smtClean="0"/>
            </a:br>
            <a:r>
              <a:rPr lang="en-US" dirty="0" smtClean="0"/>
              <a:t>Code Deployment</a:t>
            </a:r>
            <a:endParaRPr lang="en-US" dirty="0"/>
          </a:p>
        </p:txBody>
      </p:sp>
      <p:sp>
        <p:nvSpPr>
          <p:cNvPr id="4" name="Content Placeholder 3"/>
          <p:cNvSpPr>
            <a:spLocks noGrp="1"/>
          </p:cNvSpPr>
          <p:nvPr>
            <p:ph type="body" sz="quarter" idx="13"/>
          </p:nvPr>
        </p:nvSpPr>
        <p:spPr/>
        <p:txBody>
          <a:bodyPr/>
          <a:lstStyle/>
          <a:p>
            <a:r>
              <a:rPr lang="en-US" dirty="0"/>
              <a:t>Topics</a:t>
            </a:r>
          </a:p>
          <a:p>
            <a:pPr lvl="1"/>
            <a:r>
              <a:rPr lang="en-US" dirty="0">
                <a:solidFill>
                  <a:schemeClr val="tx1"/>
                </a:solidFill>
              </a:rPr>
              <a:t>Evaluate </a:t>
            </a:r>
            <a:r>
              <a:rPr lang="en-US" dirty="0" smtClean="0">
                <a:solidFill>
                  <a:schemeClr val="tx1"/>
                </a:solidFill>
              </a:rPr>
              <a:t>code deployment</a:t>
            </a:r>
          </a:p>
          <a:p>
            <a:pPr lvl="1"/>
            <a:r>
              <a:rPr lang="en-US" dirty="0" smtClean="0">
                <a:solidFill>
                  <a:schemeClr val="tx1"/>
                </a:solidFill>
              </a:rPr>
              <a:t>Origenate code deployment</a:t>
            </a:r>
          </a:p>
          <a:p>
            <a:pPr lvl="1"/>
            <a:r>
              <a:rPr lang="en-US" dirty="0" smtClean="0">
                <a:solidFill>
                  <a:schemeClr val="tx1"/>
                </a:solidFill>
              </a:rPr>
              <a:t>Manual change requirements</a:t>
            </a:r>
          </a:p>
          <a:p>
            <a:pPr lvl="1"/>
            <a:r>
              <a:rPr lang="en-US" dirty="0" smtClean="0">
                <a:solidFill>
                  <a:schemeClr val="tx1"/>
                </a:solidFill>
              </a:rPr>
              <a:t>DB changes</a:t>
            </a:r>
            <a:endParaRPr lang="en-US" dirty="0">
              <a:solidFill>
                <a:schemeClr val="tx1"/>
              </a:solidFill>
            </a:endParaRPr>
          </a:p>
          <a:p>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47</a:t>
            </a:fld>
            <a:endParaRPr lang="en-US"/>
          </a:p>
        </p:txBody>
      </p:sp>
    </p:spTree>
    <p:extLst>
      <p:ext uri="{BB962C8B-B14F-4D97-AF65-F5344CB8AC3E}">
        <p14:creationId xmlns:p14="http://schemas.microsoft.com/office/powerpoint/2010/main" val="9494057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Deployment System Administration</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48</a:t>
            </a:fld>
            <a:endParaRPr lang="en-US"/>
          </a:p>
        </p:txBody>
      </p:sp>
      <p:graphicFrame>
        <p:nvGraphicFramePr>
          <p:cNvPr id="5" name="Object 4">
            <a:hlinkClick r:id="rId3" action="ppaction://hlinkfile"/>
          </p:cNvPr>
          <p:cNvGraphicFramePr>
            <a:graphicFrameLocks noChangeAspect="1"/>
          </p:cNvGraphicFramePr>
          <p:nvPr>
            <p:extLst>
              <p:ext uri="{D42A27DB-BD31-4B8C-83A1-F6EECF244321}">
                <p14:modId xmlns:p14="http://schemas.microsoft.com/office/powerpoint/2010/main" val="3588356545"/>
              </p:ext>
            </p:extLst>
          </p:nvPr>
        </p:nvGraphicFramePr>
        <p:xfrm>
          <a:off x="2518977" y="1222744"/>
          <a:ext cx="3689009" cy="4774452"/>
        </p:xfrm>
        <a:graphic>
          <a:graphicData uri="http://schemas.openxmlformats.org/presentationml/2006/ole">
            <mc:AlternateContent xmlns:mc="http://schemas.openxmlformats.org/markup-compatibility/2006">
              <mc:Choice xmlns:v="urn:schemas-microsoft-com:vml" Requires="v">
                <p:oleObj spid="_x0000_s6193" name="Acrobat Document" r:id="rId4" imgW="5829480" imgH="7543800" progId="AcroExch.Document.11">
                  <p:embed/>
                </p:oleObj>
              </mc:Choice>
              <mc:Fallback>
                <p:oleObj name="Acrobat Document" r:id="rId4" imgW="5829480" imgH="7543800" progId="AcroExch.Document.11">
                  <p:embed/>
                  <p:pic>
                    <p:nvPicPr>
                      <p:cNvPr id="0" name=""/>
                      <p:cNvPicPr/>
                      <p:nvPr/>
                    </p:nvPicPr>
                    <p:blipFill>
                      <a:blip r:embed="rId5"/>
                      <a:stretch>
                        <a:fillRect/>
                      </a:stretch>
                    </p:blipFill>
                    <p:spPr>
                      <a:xfrm>
                        <a:off x="2518977" y="1222744"/>
                        <a:ext cx="3689009" cy="4774452"/>
                      </a:xfrm>
                      <a:prstGeom prst="rect">
                        <a:avLst/>
                      </a:prstGeom>
                    </p:spPr>
                  </p:pic>
                </p:oleObj>
              </mc:Fallback>
            </mc:AlternateContent>
          </a:graphicData>
        </a:graphic>
      </p:graphicFrame>
    </p:spTree>
    <p:extLst>
      <p:ext uri="{BB962C8B-B14F-4D97-AF65-F5344CB8AC3E}">
        <p14:creationId xmlns:p14="http://schemas.microsoft.com/office/powerpoint/2010/main" val="21248527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88" y="1409701"/>
            <a:ext cx="7601352" cy="1833019"/>
          </a:xfrm>
        </p:spPr>
        <p:txBody>
          <a:bodyPr/>
          <a:lstStyle/>
          <a:p>
            <a:r>
              <a:rPr lang="en-US" dirty="0" smtClean="0"/>
              <a:t>Section 9 </a:t>
            </a:r>
            <a:br>
              <a:rPr lang="en-US" dirty="0" smtClean="0"/>
            </a:br>
            <a:r>
              <a:rPr lang="en-US" dirty="0" smtClean="0"/>
              <a:t>System Administration</a:t>
            </a:r>
            <a:endParaRPr lang="en-US" dirty="0"/>
          </a:p>
        </p:txBody>
      </p:sp>
      <p:sp>
        <p:nvSpPr>
          <p:cNvPr id="4" name="Content Placeholder 3"/>
          <p:cNvSpPr>
            <a:spLocks noGrp="1"/>
          </p:cNvSpPr>
          <p:nvPr>
            <p:ph type="body" sz="quarter" idx="13"/>
          </p:nvPr>
        </p:nvSpPr>
        <p:spPr/>
        <p:txBody>
          <a:bodyPr/>
          <a:lstStyle/>
          <a:p>
            <a:r>
              <a:rPr lang="en-US" dirty="0" smtClean="0"/>
              <a:t>Topics</a:t>
            </a:r>
            <a:endParaRPr lang="en-US" dirty="0"/>
          </a:p>
          <a:p>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49</a:t>
            </a:fld>
            <a:endParaRPr lang="en-US"/>
          </a:p>
        </p:txBody>
      </p:sp>
    </p:spTree>
    <p:extLst>
      <p:ext uri="{BB962C8B-B14F-4D97-AF65-F5344CB8AC3E}">
        <p14:creationId xmlns:p14="http://schemas.microsoft.com/office/powerpoint/2010/main" val="20410321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660" y="336448"/>
            <a:ext cx="6148928" cy="1633750"/>
          </a:xfrm>
        </p:spPr>
        <p:txBody>
          <a:bodyPr/>
          <a:lstStyle/>
          <a:p>
            <a:r>
              <a:rPr lang="en-US" dirty="0" smtClean="0"/>
              <a:t>Training Overview</a:t>
            </a:r>
            <a:endParaRPr lang="en-US" dirty="0"/>
          </a:p>
        </p:txBody>
      </p:sp>
      <p:sp>
        <p:nvSpPr>
          <p:cNvPr id="4" name="Content Placeholder 3"/>
          <p:cNvSpPr>
            <a:spLocks noGrp="1"/>
          </p:cNvSpPr>
          <p:nvPr>
            <p:ph type="body" sz="quarter" idx="13"/>
          </p:nvPr>
        </p:nvSpPr>
        <p:spPr>
          <a:xfrm>
            <a:off x="382588" y="2001352"/>
            <a:ext cx="6012000" cy="3680606"/>
          </a:xfrm>
        </p:spPr>
        <p:txBody>
          <a:bodyPr>
            <a:normAutofit lnSpcReduction="10000"/>
          </a:bodyPr>
          <a:lstStyle/>
          <a:p>
            <a:r>
              <a:rPr lang="en-US" dirty="0" smtClean="0"/>
              <a:t>Sections</a:t>
            </a:r>
            <a:endParaRPr lang="en-US" dirty="0"/>
          </a:p>
          <a:p>
            <a:pPr lvl="1"/>
            <a:r>
              <a:rPr lang="en-US" dirty="0" smtClean="0">
                <a:solidFill>
                  <a:schemeClr val="tx1"/>
                </a:solidFill>
              </a:rPr>
              <a:t>Section 1 – System Overview</a:t>
            </a:r>
          </a:p>
          <a:p>
            <a:pPr lvl="1"/>
            <a:r>
              <a:rPr lang="en-US" dirty="0">
                <a:solidFill>
                  <a:schemeClr val="tx1"/>
                </a:solidFill>
              </a:rPr>
              <a:t>Section </a:t>
            </a:r>
            <a:r>
              <a:rPr lang="en-US" dirty="0" smtClean="0">
                <a:solidFill>
                  <a:schemeClr val="tx1"/>
                </a:solidFill>
              </a:rPr>
              <a:t>2 </a:t>
            </a:r>
            <a:r>
              <a:rPr lang="en-US" dirty="0">
                <a:solidFill>
                  <a:schemeClr val="tx1"/>
                </a:solidFill>
              </a:rPr>
              <a:t>– </a:t>
            </a:r>
            <a:r>
              <a:rPr lang="en-US" dirty="0" smtClean="0">
                <a:solidFill>
                  <a:schemeClr val="tx1"/>
                </a:solidFill>
              </a:rPr>
              <a:t>Origenate Detail</a:t>
            </a:r>
          </a:p>
          <a:p>
            <a:pPr lvl="1"/>
            <a:r>
              <a:rPr lang="en-US" dirty="0">
                <a:solidFill>
                  <a:schemeClr val="tx1"/>
                </a:solidFill>
              </a:rPr>
              <a:t>Section </a:t>
            </a:r>
            <a:r>
              <a:rPr lang="en-US" dirty="0" smtClean="0">
                <a:solidFill>
                  <a:schemeClr val="tx1"/>
                </a:solidFill>
              </a:rPr>
              <a:t>3 </a:t>
            </a:r>
            <a:r>
              <a:rPr lang="en-US" dirty="0">
                <a:solidFill>
                  <a:schemeClr val="tx1"/>
                </a:solidFill>
              </a:rPr>
              <a:t>– </a:t>
            </a:r>
            <a:r>
              <a:rPr lang="en-US" dirty="0" smtClean="0">
                <a:solidFill>
                  <a:schemeClr val="tx1"/>
                </a:solidFill>
              </a:rPr>
              <a:t>Evaluate Detail</a:t>
            </a:r>
            <a:endParaRPr lang="en-US" dirty="0">
              <a:solidFill>
                <a:schemeClr val="tx1"/>
              </a:solidFill>
            </a:endParaRPr>
          </a:p>
          <a:p>
            <a:pPr lvl="1"/>
            <a:r>
              <a:rPr lang="en-US" dirty="0">
                <a:solidFill>
                  <a:schemeClr val="tx1"/>
                </a:solidFill>
              </a:rPr>
              <a:t>Section </a:t>
            </a:r>
            <a:r>
              <a:rPr lang="en-US" dirty="0" smtClean="0">
                <a:solidFill>
                  <a:schemeClr val="tx1"/>
                </a:solidFill>
              </a:rPr>
              <a:t>4 </a:t>
            </a:r>
            <a:r>
              <a:rPr lang="en-US" dirty="0">
                <a:solidFill>
                  <a:schemeClr val="tx1"/>
                </a:solidFill>
              </a:rPr>
              <a:t>– </a:t>
            </a:r>
            <a:r>
              <a:rPr lang="en-US" dirty="0" smtClean="0">
                <a:solidFill>
                  <a:schemeClr val="tx1"/>
                </a:solidFill>
              </a:rPr>
              <a:t>Database Detail</a:t>
            </a:r>
            <a:endParaRPr lang="en-US" dirty="0">
              <a:solidFill>
                <a:schemeClr val="tx1"/>
              </a:solidFill>
            </a:endParaRPr>
          </a:p>
          <a:p>
            <a:pPr lvl="1"/>
            <a:r>
              <a:rPr lang="en-US" dirty="0">
                <a:solidFill>
                  <a:schemeClr val="tx1"/>
                </a:solidFill>
              </a:rPr>
              <a:t>Section </a:t>
            </a:r>
            <a:r>
              <a:rPr lang="en-US" dirty="0" smtClean="0">
                <a:solidFill>
                  <a:schemeClr val="tx1"/>
                </a:solidFill>
              </a:rPr>
              <a:t>5 </a:t>
            </a:r>
            <a:r>
              <a:rPr lang="en-US" dirty="0">
                <a:solidFill>
                  <a:schemeClr val="tx1"/>
                </a:solidFill>
              </a:rPr>
              <a:t>– </a:t>
            </a:r>
            <a:r>
              <a:rPr lang="en-US" dirty="0" smtClean="0">
                <a:solidFill>
                  <a:schemeClr val="tx1"/>
                </a:solidFill>
              </a:rPr>
              <a:t>Encryption Detail</a:t>
            </a:r>
          </a:p>
          <a:p>
            <a:pPr lvl="1"/>
            <a:r>
              <a:rPr lang="en-US" dirty="0">
                <a:solidFill>
                  <a:schemeClr val="tx1"/>
                </a:solidFill>
              </a:rPr>
              <a:t>Section </a:t>
            </a:r>
            <a:r>
              <a:rPr lang="en-US" dirty="0" smtClean="0">
                <a:solidFill>
                  <a:schemeClr val="tx1"/>
                </a:solidFill>
              </a:rPr>
              <a:t>6 </a:t>
            </a:r>
            <a:r>
              <a:rPr lang="en-US" dirty="0">
                <a:solidFill>
                  <a:schemeClr val="tx1"/>
                </a:solidFill>
              </a:rPr>
              <a:t>– System </a:t>
            </a:r>
            <a:r>
              <a:rPr lang="en-US" dirty="0" smtClean="0">
                <a:solidFill>
                  <a:schemeClr val="tx1"/>
                </a:solidFill>
              </a:rPr>
              <a:t>Logs</a:t>
            </a:r>
          </a:p>
          <a:p>
            <a:pPr lvl="1"/>
            <a:r>
              <a:rPr lang="en-US" dirty="0" smtClean="0">
                <a:solidFill>
                  <a:schemeClr val="tx1"/>
                </a:solidFill>
              </a:rPr>
              <a:t>Section 7 </a:t>
            </a:r>
            <a:r>
              <a:rPr lang="en-US" dirty="0">
                <a:solidFill>
                  <a:schemeClr val="tx1"/>
                </a:solidFill>
              </a:rPr>
              <a:t>– </a:t>
            </a:r>
            <a:r>
              <a:rPr lang="en-US" dirty="0" smtClean="0">
                <a:solidFill>
                  <a:schemeClr val="tx1"/>
                </a:solidFill>
              </a:rPr>
              <a:t>System Processing</a:t>
            </a:r>
          </a:p>
          <a:p>
            <a:pPr lvl="1"/>
            <a:r>
              <a:rPr lang="en-US" dirty="0">
                <a:solidFill>
                  <a:schemeClr val="tx1"/>
                </a:solidFill>
              </a:rPr>
              <a:t>Section 8</a:t>
            </a:r>
            <a:r>
              <a:rPr lang="en-US" dirty="0" smtClean="0">
                <a:solidFill>
                  <a:schemeClr val="tx1"/>
                </a:solidFill>
              </a:rPr>
              <a:t> </a:t>
            </a:r>
            <a:r>
              <a:rPr lang="en-US" dirty="0">
                <a:solidFill>
                  <a:schemeClr val="tx1"/>
                </a:solidFill>
              </a:rPr>
              <a:t>– </a:t>
            </a:r>
            <a:r>
              <a:rPr lang="en-US" dirty="0" smtClean="0">
                <a:solidFill>
                  <a:schemeClr val="tx1"/>
                </a:solidFill>
              </a:rPr>
              <a:t>Code Deployment</a:t>
            </a:r>
          </a:p>
          <a:p>
            <a:pPr lvl="1"/>
            <a:r>
              <a:rPr lang="en-US" dirty="0">
                <a:solidFill>
                  <a:schemeClr val="tx1"/>
                </a:solidFill>
              </a:rPr>
              <a:t>Section 9</a:t>
            </a:r>
            <a:r>
              <a:rPr lang="en-US" dirty="0" smtClean="0">
                <a:solidFill>
                  <a:schemeClr val="tx1"/>
                </a:solidFill>
              </a:rPr>
              <a:t> </a:t>
            </a:r>
            <a:r>
              <a:rPr lang="en-US" dirty="0">
                <a:solidFill>
                  <a:schemeClr val="tx1"/>
                </a:solidFill>
              </a:rPr>
              <a:t>– System </a:t>
            </a:r>
            <a:r>
              <a:rPr lang="en-US" dirty="0" smtClean="0">
                <a:solidFill>
                  <a:schemeClr val="tx1"/>
                </a:solidFill>
              </a:rPr>
              <a:t>Administration</a:t>
            </a:r>
            <a:endParaRPr lang="en-US" dirty="0">
              <a:solidFill>
                <a:schemeClr val="tx1"/>
              </a:solidFill>
            </a:endParaRPr>
          </a:p>
          <a:p>
            <a:pPr lvl="1"/>
            <a:r>
              <a:rPr lang="en-US" dirty="0" smtClean="0">
                <a:solidFill>
                  <a:schemeClr val="tx1"/>
                </a:solidFill>
              </a:rPr>
              <a:t>Section 10 – </a:t>
            </a:r>
            <a:r>
              <a:rPr lang="en-US" dirty="0">
                <a:solidFill>
                  <a:schemeClr val="tx1"/>
                </a:solidFill>
              </a:rPr>
              <a:t>System M</a:t>
            </a:r>
            <a:r>
              <a:rPr lang="en-US" dirty="0" smtClean="0">
                <a:solidFill>
                  <a:schemeClr val="tx1"/>
                </a:solidFill>
              </a:rPr>
              <a:t>aintenance</a:t>
            </a:r>
          </a:p>
          <a:p>
            <a:pPr lvl="1"/>
            <a:r>
              <a:rPr lang="en-US" dirty="0" smtClean="0">
                <a:solidFill>
                  <a:schemeClr val="tx1"/>
                </a:solidFill>
              </a:rPr>
              <a:t>Section 11 </a:t>
            </a:r>
            <a:r>
              <a:rPr lang="en-US" dirty="0">
                <a:solidFill>
                  <a:schemeClr val="tx1"/>
                </a:solidFill>
              </a:rPr>
              <a:t>– System </a:t>
            </a:r>
            <a:r>
              <a:rPr lang="en-US" dirty="0" smtClean="0">
                <a:solidFill>
                  <a:schemeClr val="tx1"/>
                </a:solidFill>
              </a:rPr>
              <a:t>Monitoring</a:t>
            </a:r>
          </a:p>
          <a:p>
            <a:pPr lvl="1"/>
            <a:r>
              <a:rPr lang="en-US" dirty="0">
                <a:solidFill>
                  <a:schemeClr val="tx1"/>
                </a:solidFill>
              </a:rPr>
              <a:t>Section </a:t>
            </a:r>
            <a:r>
              <a:rPr lang="en-US" dirty="0" smtClean="0">
                <a:solidFill>
                  <a:schemeClr val="tx1"/>
                </a:solidFill>
              </a:rPr>
              <a:t>12 </a:t>
            </a:r>
            <a:r>
              <a:rPr lang="en-US" dirty="0">
                <a:solidFill>
                  <a:schemeClr val="tx1"/>
                </a:solidFill>
              </a:rPr>
              <a:t>– </a:t>
            </a:r>
            <a:r>
              <a:rPr lang="en-US" dirty="0" smtClean="0">
                <a:solidFill>
                  <a:schemeClr val="tx1"/>
                </a:solidFill>
              </a:rPr>
              <a:t>Review</a:t>
            </a:r>
          </a:p>
          <a:p>
            <a:pPr lvl="1"/>
            <a:endParaRPr lang="en-US" dirty="0">
              <a:solidFill>
                <a:schemeClr val="accent1"/>
              </a:solidFill>
            </a:endParaRPr>
          </a:p>
          <a:p>
            <a:pPr lvl="1"/>
            <a:endParaRPr lang="en-US" dirty="0">
              <a:solidFill>
                <a:schemeClr val="accent1"/>
              </a:solidFill>
            </a:endParaRPr>
          </a:p>
          <a:p>
            <a:pPr lvl="1"/>
            <a:endParaRPr lang="en-US" dirty="0">
              <a:solidFill>
                <a:schemeClr val="accent1"/>
              </a:solidFill>
            </a:endParaRPr>
          </a:p>
          <a:p>
            <a:pPr lvl="1"/>
            <a:endParaRPr lang="en-US" dirty="0" smtClean="0">
              <a:solidFill>
                <a:schemeClr val="accent1"/>
              </a:solidFill>
            </a:endParaRPr>
          </a:p>
          <a:p>
            <a:pPr lvl="1"/>
            <a:endParaRPr lang="en-US" dirty="0">
              <a:solidFill>
                <a:schemeClr val="accent1"/>
              </a:solidFill>
            </a:endParaRPr>
          </a:p>
          <a:p>
            <a:pPr lvl="1"/>
            <a:endParaRPr lang="en-US" dirty="0" smtClean="0">
              <a:solidFill>
                <a:schemeClr val="accent1"/>
              </a:solidFill>
            </a:endParaRPr>
          </a:p>
          <a:p>
            <a:pPr lvl="1"/>
            <a:endParaRPr lang="en-US" dirty="0">
              <a:solidFill>
                <a:schemeClr val="accent1"/>
              </a:solidFill>
            </a:endParaRPr>
          </a:p>
          <a:p>
            <a:pPr lvl="1"/>
            <a:endParaRPr lang="en-US" dirty="0">
              <a:solidFill>
                <a:schemeClr val="accent1"/>
              </a:solidFill>
            </a:endParaRPr>
          </a:p>
          <a:p>
            <a:endParaRPr lang="en-US" dirty="0"/>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5</a:t>
            </a:fld>
            <a:endParaRPr lang="en-US"/>
          </a:p>
        </p:txBody>
      </p:sp>
    </p:spTree>
    <p:extLst>
      <p:ext uri="{BB962C8B-B14F-4D97-AF65-F5344CB8AC3E}">
        <p14:creationId xmlns:p14="http://schemas.microsoft.com/office/powerpoint/2010/main" val="30279149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Administration Guide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50</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097927328"/>
              </p:ext>
            </p:extLst>
          </p:nvPr>
        </p:nvGraphicFramePr>
        <p:xfrm>
          <a:off x="2607294" y="1733107"/>
          <a:ext cx="2974799" cy="3850094"/>
        </p:xfrm>
        <a:graphic>
          <a:graphicData uri="http://schemas.openxmlformats.org/presentationml/2006/ole">
            <mc:AlternateContent xmlns:mc="http://schemas.openxmlformats.org/markup-compatibility/2006">
              <mc:Choice xmlns:v="urn:schemas-microsoft-com:vml" Requires="v">
                <p:oleObj spid="_x0000_s8224" name="Acrobat Document" r:id="rId3" imgW="5829480" imgH="7543800" progId="AcroExch.Document.11">
                  <p:embed/>
                </p:oleObj>
              </mc:Choice>
              <mc:Fallback>
                <p:oleObj name="Acrobat Document" r:id="rId3" imgW="5829480" imgH="7543800" progId="AcroExch.Document.11">
                  <p:embed/>
                  <p:pic>
                    <p:nvPicPr>
                      <p:cNvPr id="0" name=""/>
                      <p:cNvPicPr/>
                      <p:nvPr/>
                    </p:nvPicPr>
                    <p:blipFill>
                      <a:blip r:embed="rId4"/>
                      <a:stretch>
                        <a:fillRect/>
                      </a:stretch>
                    </p:blipFill>
                    <p:spPr>
                      <a:xfrm>
                        <a:off x="2607294" y="1733107"/>
                        <a:ext cx="2974799" cy="3850094"/>
                      </a:xfrm>
                      <a:prstGeom prst="rect">
                        <a:avLst/>
                      </a:prstGeom>
                    </p:spPr>
                  </p:pic>
                </p:oleObj>
              </mc:Fallback>
            </mc:AlternateContent>
          </a:graphicData>
        </a:graphic>
      </p:graphicFrame>
    </p:spTree>
    <p:extLst>
      <p:ext uri="{BB962C8B-B14F-4D97-AF65-F5344CB8AC3E}">
        <p14:creationId xmlns:p14="http://schemas.microsoft.com/office/powerpoint/2010/main" val="23763640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88" y="1409701"/>
            <a:ext cx="7724182" cy="1833019"/>
          </a:xfrm>
        </p:spPr>
        <p:txBody>
          <a:bodyPr/>
          <a:lstStyle/>
          <a:p>
            <a:r>
              <a:rPr lang="en-US" dirty="0" smtClean="0"/>
              <a:t>Section 10 </a:t>
            </a:r>
            <a:br>
              <a:rPr lang="en-US" dirty="0" smtClean="0"/>
            </a:br>
            <a:r>
              <a:rPr lang="en-US" dirty="0" smtClean="0"/>
              <a:t>System Maintenance</a:t>
            </a:r>
            <a:endParaRPr lang="en-US" dirty="0"/>
          </a:p>
        </p:txBody>
      </p:sp>
      <p:sp>
        <p:nvSpPr>
          <p:cNvPr id="4" name="Content Placeholder 3"/>
          <p:cNvSpPr>
            <a:spLocks noGrp="1"/>
          </p:cNvSpPr>
          <p:nvPr>
            <p:ph type="body" sz="quarter" idx="13"/>
          </p:nvPr>
        </p:nvSpPr>
        <p:spPr/>
        <p:txBody>
          <a:bodyPr/>
          <a:lstStyle/>
          <a:p>
            <a:r>
              <a:rPr lang="en-US" dirty="0" smtClean="0"/>
              <a:t>Topics</a:t>
            </a:r>
            <a:endParaRPr lang="en-US" dirty="0"/>
          </a:p>
          <a:p>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51</a:t>
            </a:fld>
            <a:endParaRPr lang="en-US"/>
          </a:p>
        </p:txBody>
      </p:sp>
    </p:spTree>
    <p:extLst>
      <p:ext uri="{BB962C8B-B14F-4D97-AF65-F5344CB8AC3E}">
        <p14:creationId xmlns:p14="http://schemas.microsoft.com/office/powerpoint/2010/main" val="13727013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and Data file Maintenance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52</a:t>
            </a:fld>
            <a:endParaRPr lang="en-US"/>
          </a:p>
        </p:txBody>
      </p:sp>
      <p:sp>
        <p:nvSpPr>
          <p:cNvPr id="4" name="Content Placeholder 3"/>
          <p:cNvSpPr>
            <a:spLocks noGrp="1"/>
          </p:cNvSpPr>
          <p:nvPr>
            <p:ph sz="quarter" idx="13"/>
          </p:nvPr>
        </p:nvSpPr>
        <p:spPr/>
        <p:txBody>
          <a:bodyPr/>
          <a:lstStyle/>
          <a:p>
            <a:r>
              <a:rPr lang="en-US" dirty="0" smtClean="0"/>
              <a:t>$ORLOGS/</a:t>
            </a:r>
          </a:p>
          <a:p>
            <a:pPr lvl="1"/>
            <a:r>
              <a:rPr lang="en-US" dirty="0" smtClean="0"/>
              <a:t>Logs files are managed through script $ORADMIN/rotate.sh</a:t>
            </a:r>
            <a:endParaRPr lang="en-US" dirty="0"/>
          </a:p>
          <a:p>
            <a:r>
              <a:rPr lang="en-US" dirty="0" smtClean="0"/>
              <a:t>$EVBASE/logs</a:t>
            </a:r>
          </a:p>
          <a:p>
            <a:pPr lvl="1"/>
            <a:r>
              <a:rPr lang="en-US" dirty="0" smtClean="0"/>
              <a:t>Logs are rotated on each start of evaluate</a:t>
            </a:r>
          </a:p>
          <a:p>
            <a:pPr lvl="1"/>
            <a:r>
              <a:rPr lang="en-US" dirty="0" smtClean="0"/>
              <a:t>On same day files are appended to previous days files</a:t>
            </a:r>
          </a:p>
          <a:p>
            <a:r>
              <a:rPr lang="en-US" dirty="0" smtClean="0"/>
              <a:t>$ORDATA/</a:t>
            </a:r>
            <a:endParaRPr lang="en-US" dirty="0"/>
          </a:p>
          <a:p>
            <a:pPr lvl="1"/>
            <a:r>
              <a:rPr lang="en-US" dirty="0" smtClean="0"/>
              <a:t>Date files </a:t>
            </a:r>
            <a:r>
              <a:rPr lang="en-US" dirty="0"/>
              <a:t>are managed through script $</a:t>
            </a:r>
            <a:r>
              <a:rPr lang="en-US" dirty="0" smtClean="0"/>
              <a:t>ORADMIN/cleandata.sh</a:t>
            </a:r>
          </a:p>
          <a:p>
            <a:pPr lvl="1"/>
            <a:r>
              <a:rPr lang="en-US" dirty="0" smtClean="0"/>
              <a:t>Configured in shell script for number of days files are kept on server</a:t>
            </a:r>
          </a:p>
          <a:p>
            <a:r>
              <a:rPr lang="en-US" dirty="0" smtClean="0"/>
              <a:t>$APPSERVER_BASE/logs/</a:t>
            </a:r>
            <a:endParaRPr lang="en-US" dirty="0"/>
          </a:p>
          <a:p>
            <a:pPr lvl="1"/>
            <a:r>
              <a:rPr lang="en-US" dirty="0" smtClean="0"/>
              <a:t>Log files managed through WebSphere Console settings</a:t>
            </a:r>
          </a:p>
          <a:p>
            <a:r>
              <a:rPr lang="en-US" dirty="0" smtClean="0"/>
              <a:t>$CFLOGS/</a:t>
            </a:r>
            <a:endParaRPr lang="en-US" dirty="0"/>
          </a:p>
          <a:p>
            <a:pPr lvl="1"/>
            <a:r>
              <a:rPr lang="en-US" dirty="0"/>
              <a:t>Log files managed through </a:t>
            </a:r>
            <a:r>
              <a:rPr lang="en-US" dirty="0" smtClean="0"/>
              <a:t>CFADMIN Console settings</a:t>
            </a:r>
            <a:endParaRPr lang="en-US" dirty="0"/>
          </a:p>
          <a:p>
            <a:pPr lvl="1"/>
            <a:endParaRPr lang="en-US" dirty="0" smtClean="0"/>
          </a:p>
          <a:p>
            <a:pPr lvl="1"/>
            <a:endParaRPr lang="en-US" dirty="0"/>
          </a:p>
          <a:p>
            <a:pPr lvl="1"/>
            <a:endParaRPr lang="en-US" dirty="0"/>
          </a:p>
        </p:txBody>
      </p:sp>
    </p:spTree>
    <p:extLst>
      <p:ext uri="{BB962C8B-B14F-4D97-AF65-F5344CB8AC3E}">
        <p14:creationId xmlns:p14="http://schemas.microsoft.com/office/powerpoint/2010/main" val="17143212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Table Sizes</a:t>
            </a:r>
            <a:br>
              <a:rPr lang="en-US" dirty="0"/>
            </a:b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53</a:t>
            </a:fld>
            <a:endParaRPr lang="en-US"/>
          </a:p>
        </p:txBody>
      </p:sp>
      <p:sp>
        <p:nvSpPr>
          <p:cNvPr id="4" name="Content Placeholder 3"/>
          <p:cNvSpPr>
            <a:spLocks noGrp="1"/>
          </p:cNvSpPr>
          <p:nvPr>
            <p:ph sz="quarter" idx="13"/>
          </p:nvPr>
        </p:nvSpPr>
        <p:spPr>
          <a:xfrm>
            <a:off x="390526" y="1265274"/>
            <a:ext cx="8353233" cy="4902164"/>
          </a:xfrm>
        </p:spPr>
        <p:txBody>
          <a:bodyPr>
            <a:normAutofit fontScale="77500" lnSpcReduction="20000"/>
          </a:bodyPr>
          <a:lstStyle/>
          <a:p>
            <a:pPr marL="0" indent="0">
              <a:buNone/>
            </a:pPr>
            <a:endParaRPr lang="en-US" dirty="0"/>
          </a:p>
          <a:p>
            <a:r>
              <a:rPr lang="en-US" b="0" dirty="0"/>
              <a:t>There are several tables within the Origenate and </a:t>
            </a:r>
            <a:r>
              <a:rPr lang="en-US" b="0" dirty="0" err="1"/>
              <a:t>eValuate</a:t>
            </a:r>
            <a:r>
              <a:rPr lang="en-US" b="0" dirty="0"/>
              <a:t> schemas that are used to track information. These tables can become quite large and should be cleaned out on a regular basis. The business should be consulted to determine the frequency of the cleanup and the date range that should be left in the tables. Typically clients run daily or weekly </a:t>
            </a:r>
            <a:r>
              <a:rPr lang="en-US" b="0" dirty="0" err="1"/>
              <a:t>Cron</a:t>
            </a:r>
            <a:r>
              <a:rPr lang="en-US" b="0" dirty="0"/>
              <a:t> jobs to clean up the identified tables keeping 7 – 30 days of data based on business input. </a:t>
            </a:r>
          </a:p>
          <a:p>
            <a:r>
              <a:rPr lang="en-US" b="0" dirty="0"/>
              <a:t>Below is the list of tables that typically require maintenance and review:</a:t>
            </a:r>
          </a:p>
          <a:p>
            <a:r>
              <a:rPr lang="en-US" b="0" dirty="0"/>
              <a:t>AUDIT_CONFIG_MAINTENANCE – Used to track the changes made via the configuration tools. There is a standalone job to clean up this table “</a:t>
            </a:r>
            <a:r>
              <a:rPr lang="en-US" b="0" dirty="0" err="1"/>
              <a:t>purgeauditconfig</a:t>
            </a:r>
            <a:r>
              <a:rPr lang="en-US" b="0" dirty="0"/>
              <a:t>” that can be ran from </a:t>
            </a:r>
            <a:r>
              <a:rPr lang="en-US" b="0" dirty="0" err="1"/>
              <a:t>Cron</a:t>
            </a:r>
            <a:r>
              <a:rPr lang="en-US" b="0" dirty="0"/>
              <a:t>.</a:t>
            </a:r>
          </a:p>
          <a:p>
            <a:r>
              <a:rPr lang="en-US" b="0" dirty="0"/>
              <a:t>CREDIT_REQUEST_XML – Stores copies of all externally posted applications as a ‘</a:t>
            </a:r>
            <a:r>
              <a:rPr lang="en-US" b="0" dirty="0" err="1"/>
              <a:t>clob</a:t>
            </a:r>
            <a:r>
              <a:rPr lang="en-US" b="0" dirty="0"/>
              <a:t>’, used for troubleshooting problems.</a:t>
            </a:r>
          </a:p>
          <a:p>
            <a:r>
              <a:rPr lang="en-US" b="0" dirty="0"/>
              <a:t>EVENT – Used to track non application related events; such as password changes and user logins. Events described in </a:t>
            </a:r>
            <a:r>
              <a:rPr lang="en-US" b="0" dirty="0" err="1"/>
              <a:t>MSTR_Event</a:t>
            </a:r>
            <a:r>
              <a:rPr lang="en-US" b="0" dirty="0"/>
              <a:t>. There is a standalone job to clean up this table “</a:t>
            </a:r>
            <a:r>
              <a:rPr lang="en-US" b="0" dirty="0" err="1"/>
              <a:t>purgeevent</a:t>
            </a:r>
            <a:r>
              <a:rPr lang="en-US" b="0" dirty="0"/>
              <a:t>” that can be ran from </a:t>
            </a:r>
            <a:r>
              <a:rPr lang="en-US" b="0" dirty="0" err="1"/>
              <a:t>Cron</a:t>
            </a:r>
            <a:r>
              <a:rPr lang="en-US" b="0" dirty="0"/>
              <a:t>.</a:t>
            </a:r>
          </a:p>
          <a:p>
            <a:r>
              <a:rPr lang="en-US" b="0" dirty="0"/>
              <a:t>EVALUATE_REQUEST_QUEUE – Tracks </a:t>
            </a:r>
            <a:r>
              <a:rPr lang="en-US" b="0" dirty="0" err="1"/>
              <a:t>ansynchronize</a:t>
            </a:r>
            <a:r>
              <a:rPr lang="en-US" b="0" dirty="0"/>
              <a:t> requests to </a:t>
            </a:r>
            <a:r>
              <a:rPr lang="en-US" b="0" dirty="0" err="1"/>
              <a:t>eValuate</a:t>
            </a:r>
            <a:r>
              <a:rPr lang="en-US" b="0" dirty="0"/>
              <a:t> when there are </a:t>
            </a:r>
            <a:r>
              <a:rPr lang="en-US" b="0" dirty="0" err="1"/>
              <a:t>eValuate</a:t>
            </a:r>
            <a:r>
              <a:rPr lang="en-US" b="0" dirty="0"/>
              <a:t> errors, doesn’t get very large but should be checked periodically to determine if it needs cleaned up.</a:t>
            </a:r>
          </a:p>
          <a:p>
            <a:r>
              <a:rPr lang="en-US" b="0" dirty="0"/>
              <a:t>EVALUATE_SHARE – Used to track notifications to </a:t>
            </a:r>
            <a:r>
              <a:rPr lang="en-US" b="0" dirty="0" err="1"/>
              <a:t>eValuate</a:t>
            </a:r>
            <a:r>
              <a:rPr lang="en-US" b="0" dirty="0"/>
              <a:t> to refresh the cache for an application. NOTE: Environments should be down to clear this table. </a:t>
            </a:r>
          </a:p>
          <a:p>
            <a:r>
              <a:rPr lang="en-US" b="0" dirty="0"/>
              <a:t>POSTING_QUEUE_HEADER – Table used to track requests being received from external sources. Below are the child tables associated with this function. This table should be monitor and if the number exceeds a specified threshold an alert should be sent, also records older than specified threshold should cleaned out. </a:t>
            </a:r>
          </a:p>
          <a:p>
            <a:pPr lvl="0"/>
            <a:r>
              <a:rPr lang="en-US" dirty="0" smtClean="0"/>
              <a:t>. </a:t>
            </a:r>
            <a:endParaRPr lang="en-US" dirty="0"/>
          </a:p>
          <a:p>
            <a:endParaRPr lang="en-US" dirty="0"/>
          </a:p>
        </p:txBody>
      </p:sp>
    </p:spTree>
    <p:extLst>
      <p:ext uri="{BB962C8B-B14F-4D97-AF65-F5344CB8AC3E}">
        <p14:creationId xmlns:p14="http://schemas.microsoft.com/office/powerpoint/2010/main" val="19545382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C60C2248-B95D-984B-A0F4-42B9A4652AA7}" type="slidenum">
              <a:rPr lang="en-US" smtClean="0"/>
              <a:pPr/>
              <a:t>54</a:t>
            </a:fld>
            <a:endParaRPr lang="en-US"/>
          </a:p>
        </p:txBody>
      </p:sp>
      <p:sp>
        <p:nvSpPr>
          <p:cNvPr id="4" name="Content Placeholder 3"/>
          <p:cNvSpPr>
            <a:spLocks noGrp="1"/>
          </p:cNvSpPr>
          <p:nvPr>
            <p:ph sz="quarter" idx="13"/>
          </p:nvPr>
        </p:nvSpPr>
        <p:spPr/>
        <p:txBody>
          <a:bodyPr>
            <a:noAutofit/>
          </a:bodyPr>
          <a:lstStyle/>
          <a:p>
            <a:r>
              <a:rPr lang="en-US" sz="1400" b="0" dirty="0" smtClean="0"/>
              <a:t>PRINTFAX_QUEUE </a:t>
            </a:r>
            <a:r>
              <a:rPr lang="en-US" sz="1400" b="0" dirty="0"/>
              <a:t>– Table used to track requests for printing and faxing documents. Below are the child tables associated with this function. Faxes that are successful will be automatically deleted from this table. This table should be checked periodically to ensure there are not a lot of failures that need to be investigated.</a:t>
            </a:r>
          </a:p>
          <a:p>
            <a:pPr lvl="0"/>
            <a:r>
              <a:rPr lang="en-US" sz="1400" b="0" dirty="0"/>
              <a:t>PRINTFAX_QUEUE_ATTACHMENTS – Used for attachments to Emails</a:t>
            </a:r>
          </a:p>
          <a:p>
            <a:pPr lvl="0"/>
            <a:r>
              <a:rPr lang="en-US" sz="1400" b="0" dirty="0"/>
              <a:t>PRINTFAX_QUEUE_RECIPIENTS – Destination for the emails, successful transactions will clean itself up.</a:t>
            </a:r>
          </a:p>
          <a:p>
            <a:pPr lvl="0"/>
            <a:r>
              <a:rPr lang="en-US" sz="1400" b="0" dirty="0"/>
              <a:t>PRINTFAX_QUEUE_VALUES – User entered data to be included with printed and/or faxed documents.</a:t>
            </a:r>
          </a:p>
          <a:p>
            <a:r>
              <a:rPr lang="en-US" sz="1400" b="0" dirty="0"/>
              <a:t>A script should delete all records from </a:t>
            </a:r>
            <a:r>
              <a:rPr lang="en-US" sz="1400" b="0" dirty="0" err="1"/>
              <a:t>printfax_queue</a:t>
            </a:r>
            <a:r>
              <a:rPr lang="en-US" sz="1400" b="0" dirty="0"/>
              <a:t>, </a:t>
            </a:r>
            <a:r>
              <a:rPr lang="en-US" sz="1400" b="0" dirty="0" err="1"/>
              <a:t>printfax_queue_attachments</a:t>
            </a:r>
            <a:r>
              <a:rPr lang="en-US" sz="1400" b="0" dirty="0"/>
              <a:t>, </a:t>
            </a:r>
            <a:r>
              <a:rPr lang="en-US" sz="1400" b="0" dirty="0" err="1"/>
              <a:t>printfax_queue_recipients</a:t>
            </a:r>
            <a:r>
              <a:rPr lang="en-US" sz="1400" b="0" dirty="0"/>
              <a:t>, and </a:t>
            </a:r>
            <a:r>
              <a:rPr lang="en-US" sz="1400" b="0" dirty="0" err="1"/>
              <a:t>printfax_queue_values</a:t>
            </a:r>
            <a:r>
              <a:rPr lang="en-US" sz="1400" b="0" dirty="0"/>
              <a:t> that are older than &lt;business specified&gt; days and count records before and after the purge.</a:t>
            </a:r>
          </a:p>
          <a:p>
            <a:r>
              <a:rPr lang="en-US" sz="1400" b="0" dirty="0"/>
              <a:t>ROUTING_QUEUE - Table used to manages requests that need action; such as decisions being sent to external sources</a:t>
            </a:r>
          </a:p>
        </p:txBody>
      </p:sp>
    </p:spTree>
    <p:extLst>
      <p:ext uri="{BB962C8B-B14F-4D97-AF65-F5344CB8AC3E}">
        <p14:creationId xmlns:p14="http://schemas.microsoft.com/office/powerpoint/2010/main" val="28325769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11 </a:t>
            </a:r>
            <a:br>
              <a:rPr lang="en-US" dirty="0" smtClean="0"/>
            </a:br>
            <a:r>
              <a:rPr lang="en-US" dirty="0" smtClean="0"/>
              <a:t>System Monitoring</a:t>
            </a:r>
            <a:endParaRPr lang="en-US" dirty="0"/>
          </a:p>
        </p:txBody>
      </p:sp>
      <p:sp>
        <p:nvSpPr>
          <p:cNvPr id="4" name="Content Placeholder 3"/>
          <p:cNvSpPr>
            <a:spLocks noGrp="1"/>
          </p:cNvSpPr>
          <p:nvPr>
            <p:ph type="body" sz="quarter" idx="13"/>
          </p:nvPr>
        </p:nvSpPr>
        <p:spPr/>
        <p:txBody>
          <a:bodyPr/>
          <a:lstStyle/>
          <a:p>
            <a:r>
              <a:rPr lang="en-US" dirty="0" smtClean="0"/>
              <a:t>Topics</a:t>
            </a:r>
            <a:endParaRPr lang="en-US" dirty="0"/>
          </a:p>
          <a:p>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55</a:t>
            </a:fld>
            <a:endParaRPr lang="en-US"/>
          </a:p>
        </p:txBody>
      </p:sp>
    </p:spTree>
    <p:extLst>
      <p:ext uri="{BB962C8B-B14F-4D97-AF65-F5344CB8AC3E}">
        <p14:creationId xmlns:p14="http://schemas.microsoft.com/office/powerpoint/2010/main" val="23461711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Monitoring Guide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56</a:t>
            </a:fld>
            <a:endParaRPr lang="en-US"/>
          </a:p>
        </p:txBody>
      </p:sp>
      <p:sp>
        <p:nvSpPr>
          <p:cNvPr id="4" name="Content Placeholder 3"/>
          <p:cNvSpPr>
            <a:spLocks noGrp="1"/>
          </p:cNvSpPr>
          <p:nvPr>
            <p:ph sz="quarter" idx="13"/>
          </p:nvPr>
        </p:nvSpPr>
        <p:spPr/>
        <p:txBody>
          <a:bodyPr/>
          <a:lstStyle/>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456197614"/>
              </p:ext>
            </p:extLst>
          </p:nvPr>
        </p:nvGraphicFramePr>
        <p:xfrm>
          <a:off x="2636874" y="1656196"/>
          <a:ext cx="3530010" cy="4568668"/>
        </p:xfrm>
        <a:graphic>
          <a:graphicData uri="http://schemas.openxmlformats.org/presentationml/2006/ole">
            <mc:AlternateContent xmlns:mc="http://schemas.openxmlformats.org/markup-compatibility/2006">
              <mc:Choice xmlns:v="urn:schemas-microsoft-com:vml" Requires="v">
                <p:oleObj spid="_x0000_s9247" name="Acrobat Document" r:id="rId3" imgW="5829480" imgH="7543800" progId="AcroExch.Document.11">
                  <p:embed/>
                </p:oleObj>
              </mc:Choice>
              <mc:Fallback>
                <p:oleObj name="Acrobat Document" r:id="rId3" imgW="5829480" imgH="7543800" progId="AcroExch.Document.11">
                  <p:embed/>
                  <p:pic>
                    <p:nvPicPr>
                      <p:cNvPr id="0" name=""/>
                      <p:cNvPicPr/>
                      <p:nvPr/>
                    </p:nvPicPr>
                    <p:blipFill>
                      <a:blip r:embed="rId4"/>
                      <a:stretch>
                        <a:fillRect/>
                      </a:stretch>
                    </p:blipFill>
                    <p:spPr>
                      <a:xfrm>
                        <a:off x="2636874" y="1656196"/>
                        <a:ext cx="3530010" cy="4568668"/>
                      </a:xfrm>
                      <a:prstGeom prst="rect">
                        <a:avLst/>
                      </a:prstGeom>
                    </p:spPr>
                  </p:pic>
                </p:oleObj>
              </mc:Fallback>
            </mc:AlternateContent>
          </a:graphicData>
        </a:graphic>
      </p:graphicFrame>
    </p:spTree>
    <p:extLst>
      <p:ext uri="{BB962C8B-B14F-4D97-AF65-F5344CB8AC3E}">
        <p14:creationId xmlns:p14="http://schemas.microsoft.com/office/powerpoint/2010/main" val="35374024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12</a:t>
            </a:r>
            <a:br>
              <a:rPr lang="en-US" dirty="0" smtClean="0"/>
            </a:br>
            <a:r>
              <a:rPr lang="en-US" dirty="0" smtClean="0"/>
              <a:t>Review</a:t>
            </a:r>
            <a:endParaRPr lang="en-US" dirty="0"/>
          </a:p>
        </p:txBody>
      </p:sp>
      <p:sp>
        <p:nvSpPr>
          <p:cNvPr id="4" name="Content Placeholder 3"/>
          <p:cNvSpPr>
            <a:spLocks noGrp="1"/>
          </p:cNvSpPr>
          <p:nvPr>
            <p:ph type="body" sz="quarter" idx="13"/>
          </p:nvPr>
        </p:nvSpPr>
        <p:spPr/>
        <p:txBody>
          <a:bodyPr/>
          <a:lstStyle/>
          <a:p>
            <a:r>
              <a:rPr lang="en-US" dirty="0" smtClean="0"/>
              <a:t>Topics</a:t>
            </a:r>
            <a:endParaRPr lang="en-US" dirty="0"/>
          </a:p>
          <a:p>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57</a:t>
            </a:fld>
            <a:endParaRPr lang="en-US"/>
          </a:p>
        </p:txBody>
      </p:sp>
    </p:spTree>
    <p:extLst>
      <p:ext uri="{BB962C8B-B14F-4D97-AF65-F5344CB8AC3E}">
        <p14:creationId xmlns:p14="http://schemas.microsoft.com/office/powerpoint/2010/main" val="14932418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Section 12</a:t>
            </a:r>
            <a:br>
              <a:rPr lang="en-US" dirty="0" smtClean="0"/>
            </a:br>
            <a:r>
              <a:rPr lang="en-US" dirty="0" smtClean="0"/>
              <a:t>Build Docs</a:t>
            </a:r>
            <a:endParaRPr lang="en-US" dirty="0"/>
          </a:p>
        </p:txBody>
      </p:sp>
      <p:sp>
        <p:nvSpPr>
          <p:cNvPr id="4" name="Content Placeholder 3"/>
          <p:cNvSpPr>
            <a:spLocks noGrp="1"/>
          </p:cNvSpPr>
          <p:nvPr>
            <p:ph type="body" sz="quarter" idx="13"/>
          </p:nvPr>
        </p:nvSpPr>
        <p:spPr/>
        <p:txBody>
          <a:bodyPr/>
          <a:lstStyle/>
          <a:p>
            <a:r>
              <a:rPr lang="en-US" dirty="0" smtClean="0"/>
              <a:t>Topics</a:t>
            </a:r>
            <a:endParaRPr lang="en-US" dirty="0"/>
          </a:p>
          <a:p>
            <a:endParaRPr lang="en-US" dirty="0"/>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58</a:t>
            </a:fld>
            <a:endParaRPr lang="en-US"/>
          </a:p>
        </p:txBody>
      </p:sp>
    </p:spTree>
    <p:extLst>
      <p:ext uri="{BB962C8B-B14F-4D97-AF65-F5344CB8AC3E}">
        <p14:creationId xmlns:p14="http://schemas.microsoft.com/office/powerpoint/2010/main" val="29421891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BUILDENV</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59</a:t>
            </a:fld>
            <a:endParaRPr lang="en-US"/>
          </a:p>
        </p:txBody>
      </p:sp>
      <p:sp>
        <p:nvSpPr>
          <p:cNvPr id="4" name="Content Placeholder 3"/>
          <p:cNvSpPr>
            <a:spLocks noGrp="1"/>
          </p:cNvSpPr>
          <p:nvPr>
            <p:ph sz="quarter" idx="13"/>
          </p:nvPr>
        </p:nvSpPr>
        <p:spPr/>
        <p:txBody>
          <a:bodyPr/>
          <a:lstStyle/>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46605557"/>
              </p:ext>
            </p:extLst>
          </p:nvPr>
        </p:nvGraphicFramePr>
        <p:xfrm>
          <a:off x="2784956" y="1924788"/>
          <a:ext cx="3140075" cy="4064000"/>
        </p:xfrm>
        <a:graphic>
          <a:graphicData uri="http://schemas.openxmlformats.org/presentationml/2006/ole">
            <mc:AlternateContent xmlns:mc="http://schemas.openxmlformats.org/markup-compatibility/2006">
              <mc:Choice xmlns:v="urn:schemas-microsoft-com:vml" Requires="v">
                <p:oleObj spid="_x0000_s13314" name="Acrobat Document" r:id="rId3" imgW="5829103" imgH="7543564" progId="AcroExch.Document.11">
                  <p:embed/>
                </p:oleObj>
              </mc:Choice>
              <mc:Fallback>
                <p:oleObj name="Acrobat Document" r:id="rId3" imgW="5829103" imgH="7543564" progId="AcroExch.Document.11">
                  <p:embed/>
                  <p:pic>
                    <p:nvPicPr>
                      <p:cNvPr id="0" name=""/>
                      <p:cNvPicPr/>
                      <p:nvPr/>
                    </p:nvPicPr>
                    <p:blipFill>
                      <a:blip r:embed="rId4"/>
                      <a:stretch>
                        <a:fillRect/>
                      </a:stretch>
                    </p:blipFill>
                    <p:spPr>
                      <a:xfrm>
                        <a:off x="2784956" y="1924788"/>
                        <a:ext cx="3140075" cy="4064000"/>
                      </a:xfrm>
                      <a:prstGeom prst="rect">
                        <a:avLst/>
                      </a:prstGeom>
                    </p:spPr>
                  </p:pic>
                </p:oleObj>
              </mc:Fallback>
            </mc:AlternateContent>
          </a:graphicData>
        </a:graphic>
      </p:graphicFrame>
    </p:spTree>
    <p:extLst>
      <p:ext uri="{BB962C8B-B14F-4D97-AF65-F5344CB8AC3E}">
        <p14:creationId xmlns:p14="http://schemas.microsoft.com/office/powerpoint/2010/main" val="20352986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88" y="493191"/>
            <a:ext cx="6012000" cy="1833019"/>
          </a:xfrm>
        </p:spPr>
        <p:txBody>
          <a:bodyPr/>
          <a:lstStyle/>
          <a:p>
            <a:r>
              <a:rPr lang="en-US" dirty="0" smtClean="0"/>
              <a:t>Section 1 </a:t>
            </a:r>
            <a:br>
              <a:rPr lang="en-US" dirty="0" smtClean="0"/>
            </a:br>
            <a:r>
              <a:rPr lang="en-US" dirty="0" smtClean="0"/>
              <a:t>System Overview</a:t>
            </a:r>
            <a:endParaRPr lang="en-US" dirty="0"/>
          </a:p>
        </p:txBody>
      </p:sp>
      <p:sp>
        <p:nvSpPr>
          <p:cNvPr id="4" name="Content Placeholder 3"/>
          <p:cNvSpPr>
            <a:spLocks noGrp="1"/>
          </p:cNvSpPr>
          <p:nvPr>
            <p:ph type="body" sz="quarter" idx="13"/>
          </p:nvPr>
        </p:nvSpPr>
        <p:spPr>
          <a:xfrm>
            <a:off x="382588" y="2504792"/>
            <a:ext cx="6012000" cy="2450932"/>
          </a:xfrm>
        </p:spPr>
        <p:txBody>
          <a:bodyPr>
            <a:normAutofit/>
          </a:bodyPr>
          <a:lstStyle/>
          <a:p>
            <a:r>
              <a:rPr lang="en-US" dirty="0" smtClean="0"/>
              <a:t>Topics</a:t>
            </a:r>
            <a:endParaRPr lang="en-US" dirty="0"/>
          </a:p>
          <a:p>
            <a:pPr lvl="1"/>
            <a:r>
              <a:rPr lang="en-US" dirty="0" smtClean="0">
                <a:solidFill>
                  <a:schemeClr val="tx1"/>
                </a:solidFill>
              </a:rPr>
              <a:t>Components Overview</a:t>
            </a:r>
          </a:p>
          <a:p>
            <a:pPr lvl="1"/>
            <a:r>
              <a:rPr lang="en-US" dirty="0" smtClean="0">
                <a:solidFill>
                  <a:schemeClr val="tx1"/>
                </a:solidFill>
              </a:rPr>
              <a:t>System Components</a:t>
            </a:r>
          </a:p>
          <a:p>
            <a:pPr lvl="1"/>
            <a:r>
              <a:rPr lang="en-US" dirty="0" smtClean="0">
                <a:solidFill>
                  <a:schemeClr val="tx1"/>
                </a:solidFill>
              </a:rPr>
              <a:t>Origenate</a:t>
            </a:r>
          </a:p>
          <a:p>
            <a:pPr lvl="1"/>
            <a:r>
              <a:rPr lang="en-US" dirty="0" smtClean="0">
                <a:solidFill>
                  <a:schemeClr val="tx1"/>
                </a:solidFill>
              </a:rPr>
              <a:t>Evaluate</a:t>
            </a:r>
          </a:p>
          <a:p>
            <a:pPr lvl="1"/>
            <a:r>
              <a:rPr lang="en-US" dirty="0" smtClean="0">
                <a:solidFill>
                  <a:schemeClr val="tx1"/>
                </a:solidFill>
              </a:rPr>
              <a:t>Database</a:t>
            </a:r>
          </a:p>
          <a:p>
            <a:pPr lvl="1"/>
            <a:r>
              <a:rPr lang="en-US" dirty="0" smtClean="0">
                <a:solidFill>
                  <a:schemeClr val="tx1"/>
                </a:solidFill>
              </a:rPr>
              <a:t>Encryption</a:t>
            </a:r>
          </a:p>
          <a:p>
            <a:endParaRPr lang="en-US" dirty="0"/>
          </a:p>
        </p:txBody>
      </p:sp>
      <p:sp>
        <p:nvSpPr>
          <p:cNvPr id="3" name="Slide Number Placeholder 2"/>
          <p:cNvSpPr>
            <a:spLocks noGrp="1"/>
          </p:cNvSpPr>
          <p:nvPr>
            <p:ph type="sldNum" sz="quarter" idx="4294967295"/>
          </p:nvPr>
        </p:nvSpPr>
        <p:spPr>
          <a:xfrm>
            <a:off x="8675688" y="6529388"/>
            <a:ext cx="468312" cy="179387"/>
          </a:xfrm>
        </p:spPr>
        <p:txBody>
          <a:bodyPr/>
          <a:lstStyle/>
          <a:p>
            <a:fld id="{C60C2248-B95D-984B-A0F4-42B9A4652AA7}" type="slidenum">
              <a:rPr lang="en-US" smtClean="0"/>
              <a:pPr/>
              <a:t>6</a:t>
            </a:fld>
            <a:endParaRPr lang="en-US"/>
          </a:p>
        </p:txBody>
      </p:sp>
    </p:spTree>
    <p:extLst>
      <p:ext uri="{BB962C8B-B14F-4D97-AF65-F5344CB8AC3E}">
        <p14:creationId xmlns:p14="http://schemas.microsoft.com/office/powerpoint/2010/main" val="23395031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Doc</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60</a:t>
            </a:fld>
            <a:endParaRPr lang="en-US"/>
          </a:p>
        </p:txBody>
      </p:sp>
      <p:sp>
        <p:nvSpPr>
          <p:cNvPr id="4" name="Content Placeholder 3"/>
          <p:cNvSpPr>
            <a:spLocks noGrp="1"/>
          </p:cNvSpPr>
          <p:nvPr>
            <p:ph sz="quarter" idx="13"/>
          </p:nvPr>
        </p:nvSpPr>
        <p:spPr/>
        <p:txBody>
          <a:bodyPr/>
          <a:lstStyle/>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521252531"/>
              </p:ext>
            </p:extLst>
          </p:nvPr>
        </p:nvGraphicFramePr>
        <p:xfrm>
          <a:off x="2849304" y="1816239"/>
          <a:ext cx="3140075" cy="4064000"/>
        </p:xfrm>
        <a:graphic>
          <a:graphicData uri="http://schemas.openxmlformats.org/presentationml/2006/ole">
            <mc:AlternateContent xmlns:mc="http://schemas.openxmlformats.org/markup-compatibility/2006">
              <mc:Choice xmlns:v="urn:schemas-microsoft-com:vml" Requires="v">
                <p:oleObj spid="_x0000_s14338" name="Acrobat Document" r:id="rId3" imgW="5829103" imgH="7543564" progId="AcroExch.Document.11">
                  <p:embed/>
                </p:oleObj>
              </mc:Choice>
              <mc:Fallback>
                <p:oleObj name="Acrobat Document" r:id="rId3" imgW="5829103" imgH="7543564" progId="AcroExch.Document.11">
                  <p:embed/>
                  <p:pic>
                    <p:nvPicPr>
                      <p:cNvPr id="0" name=""/>
                      <p:cNvPicPr/>
                      <p:nvPr/>
                    </p:nvPicPr>
                    <p:blipFill>
                      <a:blip r:embed="rId4"/>
                      <a:stretch>
                        <a:fillRect/>
                      </a:stretch>
                    </p:blipFill>
                    <p:spPr>
                      <a:xfrm>
                        <a:off x="2849304" y="1816239"/>
                        <a:ext cx="3140075" cy="4064000"/>
                      </a:xfrm>
                      <a:prstGeom prst="rect">
                        <a:avLst/>
                      </a:prstGeom>
                    </p:spPr>
                  </p:pic>
                </p:oleObj>
              </mc:Fallback>
            </mc:AlternateContent>
          </a:graphicData>
        </a:graphic>
      </p:graphicFrame>
    </p:spTree>
    <p:extLst>
      <p:ext uri="{BB962C8B-B14F-4D97-AF65-F5344CB8AC3E}">
        <p14:creationId xmlns:p14="http://schemas.microsoft.com/office/powerpoint/2010/main" val="19542776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ECM</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61</a:t>
            </a:fld>
            <a:endParaRPr lang="en-US"/>
          </a:p>
        </p:txBody>
      </p:sp>
      <p:sp>
        <p:nvSpPr>
          <p:cNvPr id="4" name="Content Placeholder 3"/>
          <p:cNvSpPr>
            <a:spLocks noGrp="1"/>
          </p:cNvSpPr>
          <p:nvPr>
            <p:ph sz="quarter" idx="13"/>
          </p:nvPr>
        </p:nvSpPr>
        <p:spPr/>
        <p:txBody>
          <a:bodyPr/>
          <a:lstStyle/>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028120437"/>
              </p:ext>
            </p:extLst>
          </p:nvPr>
        </p:nvGraphicFramePr>
        <p:xfrm>
          <a:off x="2828371" y="1999144"/>
          <a:ext cx="3140075" cy="4064000"/>
        </p:xfrm>
        <a:graphic>
          <a:graphicData uri="http://schemas.openxmlformats.org/presentationml/2006/ole">
            <mc:AlternateContent xmlns:mc="http://schemas.openxmlformats.org/markup-compatibility/2006">
              <mc:Choice xmlns:v="urn:schemas-microsoft-com:vml" Requires="v">
                <p:oleObj spid="_x0000_s15362" name="Acrobat Document" r:id="rId3" imgW="5829103" imgH="7543564" progId="AcroExch.Document.11">
                  <p:embed/>
                </p:oleObj>
              </mc:Choice>
              <mc:Fallback>
                <p:oleObj name="Acrobat Document" r:id="rId3" imgW="5829103" imgH="7543564" progId="AcroExch.Document.11">
                  <p:embed/>
                  <p:pic>
                    <p:nvPicPr>
                      <p:cNvPr id="0" name=""/>
                      <p:cNvPicPr/>
                      <p:nvPr/>
                    </p:nvPicPr>
                    <p:blipFill>
                      <a:blip r:embed="rId4"/>
                      <a:stretch>
                        <a:fillRect/>
                      </a:stretch>
                    </p:blipFill>
                    <p:spPr>
                      <a:xfrm>
                        <a:off x="2828371" y="1999144"/>
                        <a:ext cx="3140075" cy="4064000"/>
                      </a:xfrm>
                      <a:prstGeom prst="rect">
                        <a:avLst/>
                      </a:prstGeom>
                    </p:spPr>
                  </p:pic>
                </p:oleObj>
              </mc:Fallback>
            </mc:AlternateContent>
          </a:graphicData>
        </a:graphic>
      </p:graphicFrame>
    </p:spTree>
    <p:extLst>
      <p:ext uri="{BB962C8B-B14F-4D97-AF65-F5344CB8AC3E}">
        <p14:creationId xmlns:p14="http://schemas.microsoft.com/office/powerpoint/2010/main" val="18334933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t>
            </a:r>
            <a:r>
              <a:rPr lang="en-US" dirty="0" err="1" smtClean="0"/>
              <a:t>cfusion</a:t>
            </a:r>
            <a:r>
              <a:rPr lang="en-US" dirty="0" smtClean="0"/>
              <a:t>-ear</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62</a:t>
            </a:fld>
            <a:endParaRPr lang="en-US"/>
          </a:p>
        </p:txBody>
      </p:sp>
      <p:sp>
        <p:nvSpPr>
          <p:cNvPr id="4" name="Content Placeholder 3"/>
          <p:cNvSpPr>
            <a:spLocks noGrp="1"/>
          </p:cNvSpPr>
          <p:nvPr>
            <p:ph sz="quarter" idx="13"/>
          </p:nvPr>
        </p:nvSpPr>
        <p:spPr/>
        <p:txBody>
          <a:bodyPr/>
          <a:lstStyle/>
          <a:p>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078626854"/>
              </p:ext>
            </p:extLst>
          </p:nvPr>
        </p:nvGraphicFramePr>
        <p:xfrm>
          <a:off x="3115561" y="2103438"/>
          <a:ext cx="3140075" cy="4064000"/>
        </p:xfrm>
        <a:graphic>
          <a:graphicData uri="http://schemas.openxmlformats.org/presentationml/2006/ole">
            <mc:AlternateContent xmlns:mc="http://schemas.openxmlformats.org/markup-compatibility/2006">
              <mc:Choice xmlns:v="urn:schemas-microsoft-com:vml" Requires="v">
                <p:oleObj spid="_x0000_s16386" name="Acrobat Document" r:id="rId3" imgW="5829103" imgH="7543564" progId="AcroExch.Document.11">
                  <p:embed/>
                </p:oleObj>
              </mc:Choice>
              <mc:Fallback>
                <p:oleObj name="Acrobat Document" r:id="rId3" imgW="5829103" imgH="7543564" progId="AcroExch.Document.11">
                  <p:embed/>
                  <p:pic>
                    <p:nvPicPr>
                      <p:cNvPr id="0" name=""/>
                      <p:cNvPicPr/>
                      <p:nvPr/>
                    </p:nvPicPr>
                    <p:blipFill>
                      <a:blip r:embed="rId4"/>
                      <a:stretch>
                        <a:fillRect/>
                      </a:stretch>
                    </p:blipFill>
                    <p:spPr>
                      <a:xfrm>
                        <a:off x="3115561" y="2103438"/>
                        <a:ext cx="3140075" cy="4064000"/>
                      </a:xfrm>
                      <a:prstGeom prst="rect">
                        <a:avLst/>
                      </a:prstGeom>
                    </p:spPr>
                  </p:pic>
                </p:oleObj>
              </mc:Fallback>
            </mc:AlternateContent>
          </a:graphicData>
        </a:graphic>
      </p:graphicFrame>
    </p:spTree>
    <p:extLst>
      <p:ext uri="{BB962C8B-B14F-4D97-AF65-F5344CB8AC3E}">
        <p14:creationId xmlns:p14="http://schemas.microsoft.com/office/powerpoint/2010/main" val="1179510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24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Overview</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14" y="1216240"/>
            <a:ext cx="7598226" cy="4782997"/>
          </a:xfrm>
          <a:prstGeom prst="rect">
            <a:avLst/>
          </a:prstGeom>
        </p:spPr>
      </p:pic>
    </p:spTree>
    <p:extLst>
      <p:ext uri="{BB962C8B-B14F-4D97-AF65-F5344CB8AC3E}">
        <p14:creationId xmlns:p14="http://schemas.microsoft.com/office/powerpoint/2010/main" val="10921012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System Components</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8</a:t>
            </a:fld>
            <a:endParaRPr lang="en-US" dirty="0"/>
          </a:p>
        </p:txBody>
      </p:sp>
      <p:sp>
        <p:nvSpPr>
          <p:cNvPr id="9" name="Content Placeholder 8"/>
          <p:cNvSpPr>
            <a:spLocks noGrp="1"/>
          </p:cNvSpPr>
          <p:nvPr>
            <p:ph sz="quarter" idx="13"/>
          </p:nvPr>
        </p:nvSpPr>
        <p:spPr>
          <a:xfrm>
            <a:off x="390526" y="1664898"/>
            <a:ext cx="8353233" cy="4502539"/>
          </a:xfrm>
        </p:spPr>
        <p:txBody>
          <a:bodyPr>
            <a:normAutofit fontScale="92500" lnSpcReduction="20000"/>
          </a:bodyPr>
          <a:lstStyle/>
          <a:p>
            <a:r>
              <a:rPr lang="en-US" dirty="0" smtClean="0"/>
              <a:t>Origenate</a:t>
            </a:r>
          </a:p>
          <a:p>
            <a:pPr lvl="1"/>
            <a:r>
              <a:rPr lang="en-US" dirty="0" smtClean="0"/>
              <a:t>WebSphere 8.5.5</a:t>
            </a:r>
          </a:p>
          <a:p>
            <a:pPr lvl="1"/>
            <a:r>
              <a:rPr lang="en-US" dirty="0" smtClean="0"/>
              <a:t>Backend java </a:t>
            </a:r>
          </a:p>
          <a:p>
            <a:pPr lvl="1"/>
            <a:r>
              <a:rPr lang="en-US" dirty="0" smtClean="0"/>
              <a:t>Adobe CF11</a:t>
            </a:r>
          </a:p>
          <a:p>
            <a:r>
              <a:rPr lang="en-US" dirty="0" smtClean="0"/>
              <a:t>Evaluate</a:t>
            </a:r>
          </a:p>
          <a:p>
            <a:pPr lvl="1"/>
            <a:r>
              <a:rPr lang="en-US" dirty="0" smtClean="0"/>
              <a:t>System backend Processing</a:t>
            </a:r>
          </a:p>
          <a:p>
            <a:pPr lvl="1"/>
            <a:r>
              <a:rPr lang="en-US" dirty="0" smtClean="0"/>
              <a:t>Java and C++ modules</a:t>
            </a:r>
          </a:p>
          <a:p>
            <a:r>
              <a:rPr lang="en-US" dirty="0" smtClean="0"/>
              <a:t>Database</a:t>
            </a:r>
          </a:p>
          <a:p>
            <a:pPr lvl="1"/>
            <a:r>
              <a:rPr lang="en-US" dirty="0" smtClean="0"/>
              <a:t>Origenate schema</a:t>
            </a:r>
          </a:p>
          <a:p>
            <a:pPr lvl="1"/>
            <a:r>
              <a:rPr lang="en-US" dirty="0" smtClean="0"/>
              <a:t>Evaluate schema</a:t>
            </a:r>
          </a:p>
          <a:p>
            <a:r>
              <a:rPr lang="en-US" dirty="0" smtClean="0"/>
              <a:t>Encryption</a:t>
            </a:r>
          </a:p>
          <a:p>
            <a:pPr lvl="1"/>
            <a:r>
              <a:rPr lang="en-US" dirty="0" smtClean="0"/>
              <a:t>SafeNet Appliance</a:t>
            </a:r>
          </a:p>
          <a:p>
            <a:pPr lvl="1"/>
            <a:r>
              <a:rPr lang="en-US" dirty="0" smtClean="0"/>
              <a:t>NPI at point of capture</a:t>
            </a:r>
          </a:p>
          <a:p>
            <a:r>
              <a:rPr lang="en-US" dirty="0" smtClean="0"/>
              <a:t>System connectivity</a:t>
            </a:r>
          </a:p>
          <a:p>
            <a:pPr lvl="1"/>
            <a:r>
              <a:rPr lang="en-US" dirty="0" smtClean="0"/>
              <a:t>Credit bureaus</a:t>
            </a:r>
          </a:p>
          <a:p>
            <a:pPr lvl="1"/>
            <a:r>
              <a:rPr lang="en-US" dirty="0" smtClean="0"/>
              <a:t>CIS systems</a:t>
            </a:r>
          </a:p>
          <a:p>
            <a:pPr lvl="1"/>
            <a:r>
              <a:rPr lang="en-US" dirty="0" smtClean="0"/>
              <a:t>Verification services</a:t>
            </a:r>
          </a:p>
        </p:txBody>
      </p:sp>
      <p:pic>
        <p:nvPicPr>
          <p:cNvPr id="2" name="Picture 1">
            <a:hlinkHover r:id="" action="ppaction://noaction" highlightClick="1"/>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325" y="1162981"/>
            <a:ext cx="6107700" cy="5365843"/>
          </a:xfrm>
          <a:prstGeom prst="rect">
            <a:avLst/>
          </a:prstGeom>
        </p:spPr>
      </p:pic>
    </p:spTree>
    <p:extLst>
      <p:ext uri="{BB962C8B-B14F-4D97-AF65-F5344CB8AC3E}">
        <p14:creationId xmlns:p14="http://schemas.microsoft.com/office/powerpoint/2010/main" val="316701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xEl>
                                              <p:pRg st="8" end="8"/>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xEl>
                                              <p:pRg st="10" end="1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9">
                                            <p:txEl>
                                              <p:pRg st="11" end="11"/>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
                                            <p:txEl>
                                              <p:pRg st="13" end="13"/>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9">
                                            <p:txEl>
                                              <p:pRg st="14" end="14"/>
                                            </p:txEl>
                                          </p:spTgt>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
                                            <p:txEl>
                                              <p:pRg st="15" end="15"/>
                                            </p:txEl>
                                          </p:spTgt>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Origenate</a:t>
            </a:r>
            <a:endParaRPr lang="en-US" dirty="0"/>
          </a:p>
        </p:txBody>
      </p:sp>
      <p:sp>
        <p:nvSpPr>
          <p:cNvPr id="3" name="Slide Number Placeholder 2"/>
          <p:cNvSpPr>
            <a:spLocks noGrp="1"/>
          </p:cNvSpPr>
          <p:nvPr>
            <p:ph type="sldNum" sz="quarter" idx="12"/>
          </p:nvPr>
        </p:nvSpPr>
        <p:spPr/>
        <p:txBody>
          <a:bodyPr/>
          <a:lstStyle/>
          <a:p>
            <a:fld id="{C60C2248-B95D-984B-A0F4-42B9A4652AA7}" type="slidenum">
              <a:rPr lang="en-US" smtClean="0"/>
              <a:pPr/>
              <a:t>9</a:t>
            </a:fld>
            <a:endParaRPr lang="en-US"/>
          </a:p>
        </p:txBody>
      </p:sp>
      <p:sp>
        <p:nvSpPr>
          <p:cNvPr id="4" name="Content Placeholder 3"/>
          <p:cNvSpPr>
            <a:spLocks noGrp="1"/>
          </p:cNvSpPr>
          <p:nvPr>
            <p:ph sz="quarter" idx="13"/>
          </p:nvPr>
        </p:nvSpPr>
        <p:spPr>
          <a:xfrm>
            <a:off x="390526" y="1378423"/>
            <a:ext cx="3655263" cy="4804013"/>
          </a:xfrm>
        </p:spPr>
        <p:txBody>
          <a:bodyPr>
            <a:normAutofit lnSpcReduction="10000"/>
          </a:bodyPr>
          <a:lstStyle/>
          <a:p>
            <a:r>
              <a:rPr lang="en-US" dirty="0" smtClean="0"/>
              <a:t>WebSphere 8.5.5</a:t>
            </a:r>
          </a:p>
          <a:p>
            <a:pPr lvl="1"/>
            <a:r>
              <a:rPr lang="en-US" dirty="0" smtClean="0"/>
              <a:t>Application ear structure</a:t>
            </a:r>
          </a:p>
          <a:p>
            <a:pPr lvl="2"/>
            <a:r>
              <a:rPr lang="en-US" sz="1600" dirty="0" err="1" smtClean="0"/>
              <a:t>cfusion-ear.ear</a:t>
            </a:r>
            <a:endParaRPr lang="en-US" sz="1600" dirty="0" smtClean="0"/>
          </a:p>
          <a:p>
            <a:pPr lvl="3"/>
            <a:r>
              <a:rPr lang="en-US" sz="1100" dirty="0" err="1"/>
              <a:t>c</a:t>
            </a:r>
            <a:r>
              <a:rPr lang="en-US" sz="1100" dirty="0" err="1" smtClean="0"/>
              <a:t>fusion-war.war</a:t>
            </a:r>
            <a:endParaRPr lang="en-US" sz="1100" dirty="0" smtClean="0"/>
          </a:p>
          <a:p>
            <a:pPr lvl="3"/>
            <a:r>
              <a:rPr lang="en-US" sz="1100" dirty="0" err="1"/>
              <a:t>o</a:t>
            </a:r>
            <a:r>
              <a:rPr lang="en-US" sz="1100" dirty="0" err="1" smtClean="0"/>
              <a:t>rig</a:t>
            </a:r>
            <a:r>
              <a:rPr lang="en-US" sz="1100" dirty="0" smtClean="0"/>
              <a:t>-servlet-</a:t>
            </a:r>
            <a:r>
              <a:rPr lang="en-US" sz="1100" dirty="0" err="1" smtClean="0"/>
              <a:t>war.war</a:t>
            </a:r>
            <a:endParaRPr lang="en-US" sz="1100" dirty="0" smtClean="0"/>
          </a:p>
          <a:p>
            <a:pPr lvl="3"/>
            <a:r>
              <a:rPr lang="en-US" sz="1100" dirty="0" err="1"/>
              <a:t>o</a:t>
            </a:r>
            <a:r>
              <a:rPr lang="en-US" sz="1100" dirty="0" err="1" smtClean="0"/>
              <a:t>rig-war.war</a:t>
            </a:r>
            <a:endParaRPr lang="en-US" sz="1100" dirty="0" smtClean="0"/>
          </a:p>
          <a:p>
            <a:pPr lvl="3"/>
            <a:r>
              <a:rPr lang="en-US" sz="1100" dirty="0" err="1" smtClean="0"/>
              <a:t>orig</a:t>
            </a:r>
            <a:r>
              <a:rPr lang="en-US" sz="1100" dirty="0" smtClean="0"/>
              <a:t>-branding-</a:t>
            </a:r>
            <a:r>
              <a:rPr lang="en-US" sz="1100" dirty="0" err="1" smtClean="0"/>
              <a:t>htmls.war</a:t>
            </a:r>
            <a:endParaRPr lang="en-US" sz="1100" dirty="0" smtClean="0"/>
          </a:p>
          <a:p>
            <a:pPr lvl="3"/>
            <a:r>
              <a:rPr lang="en-US" sz="1100" dirty="0" err="1" smtClean="0"/>
              <a:t>orig-ws.war</a:t>
            </a:r>
            <a:endParaRPr lang="en-US" sz="1100" dirty="0" smtClean="0"/>
          </a:p>
          <a:p>
            <a:r>
              <a:rPr lang="en-US" dirty="0" smtClean="0"/>
              <a:t>Backend Java</a:t>
            </a:r>
          </a:p>
          <a:p>
            <a:pPr lvl="1"/>
            <a:r>
              <a:rPr lang="en-US" dirty="0" err="1" smtClean="0"/>
              <a:t>RoutingQueue</a:t>
            </a:r>
            <a:r>
              <a:rPr lang="en-US" dirty="0" smtClean="0"/>
              <a:t> Java</a:t>
            </a:r>
          </a:p>
          <a:p>
            <a:r>
              <a:rPr lang="en-US" dirty="0" smtClean="0"/>
              <a:t>Adobe CF11</a:t>
            </a:r>
            <a:endParaRPr lang="en-US" dirty="0"/>
          </a:p>
          <a:p>
            <a:pPr lvl="1"/>
            <a:r>
              <a:rPr lang="en-US" dirty="0" err="1" smtClean="0"/>
              <a:t>Coldfusion</a:t>
            </a:r>
            <a:r>
              <a:rPr lang="en-US" dirty="0" smtClean="0"/>
              <a:t> Console</a:t>
            </a:r>
          </a:p>
          <a:p>
            <a:pPr lvl="1"/>
            <a:r>
              <a:rPr lang="en-US" dirty="0" err="1" smtClean="0"/>
              <a:t>Datasources</a:t>
            </a:r>
            <a:endParaRPr lang="en-US" dirty="0" smtClean="0"/>
          </a:p>
          <a:p>
            <a:pPr lvl="1"/>
            <a:r>
              <a:rPr lang="en-US" dirty="0" smtClean="0"/>
              <a:t>CFX tags</a:t>
            </a:r>
          </a:p>
          <a:p>
            <a:pPr lvl="1"/>
            <a:r>
              <a:rPr lang="en-US" dirty="0" smtClean="0"/>
              <a:t>Thread tuning</a:t>
            </a:r>
          </a:p>
          <a:p>
            <a:r>
              <a:rPr lang="en-US" dirty="0" smtClean="0"/>
              <a:t>Origenate base</a:t>
            </a:r>
            <a:endParaRPr lang="en-US" dirty="0"/>
          </a:p>
          <a:p>
            <a:pPr lvl="1"/>
            <a:r>
              <a:rPr lang="en-US" dirty="0" smtClean="0"/>
              <a:t>admin, </a:t>
            </a:r>
            <a:r>
              <a:rPr lang="en-US" dirty="0" err="1" smtClean="0"/>
              <a:t>config</a:t>
            </a:r>
            <a:r>
              <a:rPr lang="en-US" dirty="0" smtClean="0"/>
              <a:t>, apps, log, data, rollout</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0022" y="1378423"/>
            <a:ext cx="3817549" cy="4256737"/>
          </a:xfrm>
          <a:prstGeom prst="rect">
            <a:avLst/>
          </a:prstGeom>
        </p:spPr>
      </p:pic>
    </p:spTree>
    <p:extLst>
      <p:ext uri="{BB962C8B-B14F-4D97-AF65-F5344CB8AC3E}">
        <p14:creationId xmlns:p14="http://schemas.microsoft.com/office/powerpoint/2010/main" val="411825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FIS_presentation_4x3_empty with added design theme">
  <a:themeElements>
    <a:clrScheme name="NEW FIS">
      <a:dk1>
        <a:srgbClr val="000000"/>
      </a:dk1>
      <a:lt1>
        <a:srgbClr val="FFFFFF"/>
      </a:lt1>
      <a:dk2>
        <a:srgbClr val="8DC63F"/>
      </a:dk2>
      <a:lt2>
        <a:srgbClr val="004F59"/>
      </a:lt2>
      <a:accent1>
        <a:srgbClr val="009273"/>
      </a:accent1>
      <a:accent2>
        <a:srgbClr val="00BBD3"/>
      </a:accent2>
      <a:accent3>
        <a:srgbClr val="BBBABA"/>
      </a:accent3>
      <a:accent4>
        <a:srgbClr val="FFC845"/>
      </a:accent4>
      <a:accent5>
        <a:srgbClr val="0081A3"/>
      </a:accent5>
      <a:accent6>
        <a:srgbClr val="007E80"/>
      </a:accent6>
      <a:hlink>
        <a:srgbClr val="8DC63F"/>
      </a:hlink>
      <a:folHlink>
        <a:srgbClr val="004F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876007EF57F4941B526F93A3F4F2E3E" ma:contentTypeVersion="21" ma:contentTypeDescription="Create a new document." ma:contentTypeScope="" ma:versionID="75b8ebfb1fd140f81d5c85ff946d8ca7">
  <xsd:schema xmlns:xsd="http://www.w3.org/2001/XMLSchema" xmlns:xs="http://www.w3.org/2001/XMLSchema" xmlns:p="http://schemas.microsoft.com/office/2006/metadata/properties" xmlns:ns1="http://schemas.microsoft.com/sharepoint/v3" xmlns:ns2="d82dafc8-7759-4c5f-b9d7-587e9d95311d" xmlns:ns3="e88e9f51-b2fc-4342-b0b5-aad52c150f1a" targetNamespace="http://schemas.microsoft.com/office/2006/metadata/properties" ma:root="true" ma:fieldsID="9398e33e61cb44b9bc2cdad5649a815e" ns1:_="" ns2:_="" ns3:_="">
    <xsd:import namespace="http://schemas.microsoft.com/sharepoint/v3"/>
    <xsd:import namespace="d82dafc8-7759-4c5f-b9d7-587e9d95311d"/>
    <xsd:import namespace="e88e9f51-b2fc-4342-b0b5-aad52c150f1a"/>
    <xsd:element name="properties">
      <xsd:complexType>
        <xsd:sequence>
          <xsd:element name="documentManagement">
            <xsd:complexType>
              <xsd:all>
                <xsd:element ref="ns2:RetentionPolicyTaxHTField0" minOccurs="0"/>
                <xsd:element ref="ns2:TaxCatchAll" minOccurs="0"/>
                <xsd:element ref="ns2:TaxCatchAllLabel" minOccurs="0"/>
                <xsd:element ref="ns1:_dlc_ExpireDateSaved" minOccurs="0"/>
                <xsd:element ref="ns1:_dlc_ExpireDate" minOccurs="0"/>
                <xsd:element ref="ns1:_dlc_Exempt"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12" nillable="true" ma:displayName="Original Expiration Date" ma:hidden="true" ma:internalName="_dlc_ExpireDateSaved" ma:readOnly="true">
      <xsd:simpleType>
        <xsd:restriction base="dms:DateTime"/>
      </xsd:simpleType>
    </xsd:element>
    <xsd:element name="_dlc_ExpireDate" ma:index="13" nillable="true" ma:displayName="Expiration Date" ma:hidden="true" ma:internalName="_dlc_ExpireDate" ma:readOnly="true">
      <xsd:simpleType>
        <xsd:restriction base="dms:DateTime"/>
      </xsd:simpleType>
    </xsd:element>
    <xsd:element name="_dlc_Exempt" ma:index="14"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82dafc8-7759-4c5f-b9d7-587e9d95311d" elementFormDefault="qualified">
    <xsd:import namespace="http://schemas.microsoft.com/office/2006/documentManagement/types"/>
    <xsd:import namespace="http://schemas.microsoft.com/office/infopath/2007/PartnerControls"/>
    <xsd:element name="RetentionPolicyTaxHTField0" ma:index="8" ma:taxonomy="true" ma:internalName="RetentionPolicyTaxHTField0" ma:taxonomyFieldName="RetentionPolicy" ma:displayName="Retention Policy" ma:readOnly="false" ma:default="1;#15 Months - Non-Business Value|3c1b8d8e-5e29-4b13-8c88-3eb754169b7c" ma:fieldId="{a85ce434-e3a0-4261-8c80-459805f4c25d}" ma:sspId="f49becf8-975c-4136-8c45-9c981de0ddce" ma:termSetId="8a8c2fae-82e2-4ac9-a848-67ec723eb7fb"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27bbb0bb-8db6-4c03-8603-745ef721f1e8}" ma:internalName="TaxCatchAll" ma:showField="CatchAllData" ma:web="e88e9f51-b2fc-4342-b0b5-aad52c150f1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7bbb0bb-8db6-4c03-8603-745ef721f1e8}" ma:internalName="TaxCatchAllLabel" ma:readOnly="true" ma:showField="CatchAllDataLabel" ma:web="e88e9f51-b2fc-4342-b0b5-aad52c150f1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88e9f51-b2fc-4342-b0b5-aad52c150f1a" elementFormDefault="qualified">
    <xsd:import namespace="http://schemas.microsoft.com/office/2006/documentManagement/types"/>
    <xsd:import namespace="http://schemas.microsoft.com/office/infopath/2007/PartnerControls"/>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775c324a-04c8-4bb0-8870-9223c364858f" ContentTypeId="0x01" PreviousValue="true"/>
</file>

<file path=customXml/item5.xml><?xml version="1.0" encoding="utf-8"?>
<p:properties xmlns:p="http://schemas.microsoft.com/office/2006/metadata/properties" xmlns:xsi="http://www.w3.org/2001/XMLSchema-instance" xmlns:pc="http://schemas.microsoft.com/office/infopath/2007/PartnerControls">
  <documentManagement>
    <TaxCatchAll xmlns="d82dafc8-7759-4c5f-b9d7-587e9d95311d">
      <Value>14</Value>
    </TaxCatchAll>
    <RetentionPolicyTaxHTField0 xmlns="d82dafc8-7759-4c5f-b9d7-587e9d95311d">
      <Terms xmlns="http://schemas.microsoft.com/office/infopath/2007/PartnerControls">
        <TermInfo xmlns="http://schemas.microsoft.com/office/infopath/2007/PartnerControls">
          <TermName xmlns="http://schemas.microsoft.com/office/infopath/2007/PartnerControls">Sys 025 yrs - App Dev and Infrastructure (03004)</TermName>
          <TermId xmlns="http://schemas.microsoft.com/office/infopath/2007/PartnerControls">ba42ca74-6128-4ed5-b7dd-f0abac6e35a5</TermId>
        </TermInfo>
      </Terms>
    </RetentionPolicyTaxHTField0>
    <_dlc_DocId xmlns="e88e9f51-b2fc-4342-b0b5-aad52c150f1a">Z2DESYWU3N7P-84-368</_dlc_DocId>
    <_dlc_DocIdUrl xmlns="e88e9f51-b2fc-4342-b0b5-aad52c150f1a">
      <Url>https://collab.sfcollab.org/sites/wss001069/BankPSDS/_layouts/DocIdRedir.aspx?ID=Z2DESYWU3N7P-84-368</Url>
      <Description>Z2DESYWU3N7P-84-368</Description>
    </_dlc_DocIdUrl>
    <_dlc_ExpireDate xmlns="http://schemas.microsoft.com/sharepoint/v3">2053-02-08T13:21:07+00:00</_dlc_ExpireDate>
    <_dlc_ExpireDateSaved xmlns="http://schemas.microsoft.com/sharepoint/v3" xsi:nil="true"/>
  </documentManagement>
</p:properties>
</file>

<file path=customXml/itemProps1.xml><?xml version="1.0" encoding="utf-8"?>
<ds:datastoreItem xmlns:ds="http://schemas.openxmlformats.org/officeDocument/2006/customXml" ds:itemID="{86935F84-5B5E-4DEC-8893-324C8569720D}"/>
</file>

<file path=customXml/itemProps2.xml><?xml version="1.0" encoding="utf-8"?>
<ds:datastoreItem xmlns:ds="http://schemas.openxmlformats.org/officeDocument/2006/customXml" ds:itemID="{E8796159-D035-4A5E-B5D5-E6B3E27DB75A}"/>
</file>

<file path=customXml/itemProps3.xml><?xml version="1.0" encoding="utf-8"?>
<ds:datastoreItem xmlns:ds="http://schemas.openxmlformats.org/officeDocument/2006/customXml" ds:itemID="{58EE4A0A-752B-4220-8780-C633CF455602}"/>
</file>

<file path=customXml/itemProps4.xml><?xml version="1.0" encoding="utf-8"?>
<ds:datastoreItem xmlns:ds="http://schemas.openxmlformats.org/officeDocument/2006/customXml" ds:itemID="{DF00AEB0-1CE1-4711-A00F-47C71ED653E0}"/>
</file>

<file path=customXml/itemProps5.xml><?xml version="1.0" encoding="utf-8"?>
<ds:datastoreItem xmlns:ds="http://schemas.openxmlformats.org/officeDocument/2006/customXml" ds:itemID="{C9B0497F-7DA2-4AA2-92B8-13B300958951}"/>
</file>

<file path=docProps/app.xml><?xml version="1.0" encoding="utf-8"?>
<Properties xmlns="http://schemas.openxmlformats.org/officeDocument/2006/extended-properties" xmlns:vt="http://schemas.openxmlformats.org/officeDocument/2006/docPropsVTypes">
  <Template>FIS_presentation_4x3_empty with added design theme</Template>
  <TotalTime>8121</TotalTime>
  <Words>2717</Words>
  <Application>Microsoft Office PowerPoint</Application>
  <PresentationFormat>On-screen Show (4:3)</PresentationFormat>
  <Paragraphs>678</Paragraphs>
  <Slides>63</Slides>
  <Notes>0</Notes>
  <HiddenSlides>0</HiddenSlides>
  <MMClips>0</MMClips>
  <ScaleCrop>false</ScaleCrop>
  <HeadingPairs>
    <vt:vector size="6" baseType="variant">
      <vt:variant>
        <vt:lpstr>Theme</vt:lpstr>
      </vt:variant>
      <vt:variant>
        <vt:i4>1</vt:i4>
      </vt:variant>
      <vt:variant>
        <vt:lpstr>Embedded OLE Servers</vt:lpstr>
      </vt:variant>
      <vt:variant>
        <vt:i4>5</vt:i4>
      </vt:variant>
      <vt:variant>
        <vt:lpstr>Slide Titles</vt:lpstr>
      </vt:variant>
      <vt:variant>
        <vt:i4>63</vt:i4>
      </vt:variant>
    </vt:vector>
  </HeadingPairs>
  <TitlesOfParts>
    <vt:vector size="69" baseType="lpstr">
      <vt:lpstr>FIS_presentation_4x3_empty with added design theme</vt:lpstr>
      <vt:lpstr>Packager Shell Object</vt:lpstr>
      <vt:lpstr>Acrobat Document</vt:lpstr>
      <vt:lpstr>VISIO</vt:lpstr>
      <vt:lpstr>Document</vt:lpstr>
      <vt:lpstr>Adobe Acrobat Document</vt:lpstr>
      <vt:lpstr>Origenate  Systems Administration</vt:lpstr>
      <vt:lpstr>Craig Nauman </vt:lpstr>
      <vt:lpstr>Class </vt:lpstr>
      <vt:lpstr>Agenda</vt:lpstr>
      <vt:lpstr>Training Overview</vt:lpstr>
      <vt:lpstr>Section 1  System Overview</vt:lpstr>
      <vt:lpstr>Component Overview</vt:lpstr>
      <vt:lpstr>System Components</vt:lpstr>
      <vt:lpstr>Origenate</vt:lpstr>
      <vt:lpstr>Evaluate</vt:lpstr>
      <vt:lpstr>Database</vt:lpstr>
      <vt:lpstr>Encryption</vt:lpstr>
      <vt:lpstr>System Connectivity</vt:lpstr>
      <vt:lpstr>Section 2  Origenate Detail</vt:lpstr>
      <vt:lpstr>Origenate Architecture</vt:lpstr>
      <vt:lpstr>Origenate Directory Structure</vt:lpstr>
      <vt:lpstr>Enterprise Application Ear</vt:lpstr>
      <vt:lpstr>$BASE/</vt:lpstr>
      <vt:lpstr>Origenate $ORAPPS/</vt:lpstr>
      <vt:lpstr>Origenate Backend Java</vt:lpstr>
      <vt:lpstr>Origenate DB connection</vt:lpstr>
      <vt:lpstr>Origenate Configuration files</vt:lpstr>
      <vt:lpstr>Origenate Web Service</vt:lpstr>
      <vt:lpstr>Origenate CFADMIN console Settings</vt:lpstr>
      <vt:lpstr>Section 3 Evaluate Detail</vt:lpstr>
      <vt:lpstr>What is eValuate?</vt:lpstr>
      <vt:lpstr>Evaluate Directory Structure</vt:lpstr>
      <vt:lpstr>Evaluate Architecture</vt:lpstr>
      <vt:lpstr>Evaluate Modules</vt:lpstr>
      <vt:lpstr>Evaluate Modules</vt:lpstr>
      <vt:lpstr>Evaluate Configuration Files</vt:lpstr>
      <vt:lpstr>eValuate Configuration</vt:lpstr>
      <vt:lpstr>Touchpoints</vt:lpstr>
      <vt:lpstr>Evaluate DB Connections</vt:lpstr>
      <vt:lpstr>Evaluate Internal Monitoring</vt:lpstr>
      <vt:lpstr>Evaluate Bureau Files</vt:lpstr>
      <vt:lpstr>Section 4  Database Detail</vt:lpstr>
      <vt:lpstr>Basic Structure</vt:lpstr>
      <vt:lpstr>Section 5  Encryption Detail</vt:lpstr>
      <vt:lpstr>Encryption</vt:lpstr>
      <vt:lpstr>Encryption System Administration</vt:lpstr>
      <vt:lpstr>Section 6  System Logs</vt:lpstr>
      <vt:lpstr>Environment Variables</vt:lpstr>
      <vt:lpstr>Application Logs</vt:lpstr>
      <vt:lpstr>Section 7  System Processing</vt:lpstr>
      <vt:lpstr>High-level Application Flow</vt:lpstr>
      <vt:lpstr>Section 8  Code Deployment</vt:lpstr>
      <vt:lpstr>Code Deployment System Administration</vt:lpstr>
      <vt:lpstr>Section 9  System Administration</vt:lpstr>
      <vt:lpstr>System Administration Guide</vt:lpstr>
      <vt:lpstr>Section 10  System Maintenance</vt:lpstr>
      <vt:lpstr>Log and Data file Maintenance</vt:lpstr>
      <vt:lpstr>Managing Table Sizes </vt:lpstr>
      <vt:lpstr>PowerPoint Presentation</vt:lpstr>
      <vt:lpstr>Section 11  System Monitoring</vt:lpstr>
      <vt:lpstr>System Monitoring Guide</vt:lpstr>
      <vt:lpstr>Section 12 Review</vt:lpstr>
      <vt:lpstr>Section 12 Build Docs</vt:lpstr>
      <vt:lpstr>BUILDENV</vt:lpstr>
      <vt:lpstr>Build Doc</vt:lpstr>
      <vt:lpstr>Deploy ECM</vt:lpstr>
      <vt:lpstr>Build cfusion-ear</vt:lpstr>
      <vt:lpstr>PowerPoint Presentation</vt:lpstr>
    </vt:vector>
  </TitlesOfParts>
  <Company>FIS</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Steele, Angela</dc:creator>
  <cp:lastModifiedBy>Craig Nauman</cp:lastModifiedBy>
  <cp:revision>132</cp:revision>
  <cp:lastPrinted>2015-11-18T09:44:31Z</cp:lastPrinted>
  <dcterms:created xsi:type="dcterms:W3CDTF">2015-11-30T21:46:19Z</dcterms:created>
  <dcterms:modified xsi:type="dcterms:W3CDTF">2016-02-01T16:33:37Z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0x010100A876007EF57F4941B526F93A3F4F2E3E</vt:lpwstr>
  </property>
  <property fmtid="{D5CDD505-2E9C-101B-9397-08002B2CF9AE}" pid="3" name="RetentionPolicy">
    <vt:lpwstr>14;#Sys 025 yrs - App Dev and Infrastructure (03004)|ba42ca74-6128-4ed5-b7dd-f0abac6e35a5</vt:lpwstr>
  </property>
  <property fmtid="{D5CDD505-2E9C-101B-9397-08002B2CF9AE}" pid="4" name="_dlc_policyId">
    <vt:lpwstr>/sites/wss001069/BankPSDS/Shared Documents</vt:lpwstr>
  </property>
  <property fmtid="{D5CDD505-2E9C-101B-9397-08002B2CF9AE}" pid="5" name="ItemRetentionFormula">
    <vt:lpwstr>&lt;formula id="StateFarm.CustomFormula.Policy" /&gt;</vt:lpwstr>
  </property>
  <property fmtid="{D5CDD505-2E9C-101B-9397-08002B2CF9AE}" pid="6" name="_dlc_DocIdItemGuid">
    <vt:lpwstr>1a4d906f-dab6-4ad9-9e49-490b6baea8b7</vt:lpwstr>
  </property>
</Properties>
</file>